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1 группа:</a:t>
            </a:r>
            <a:endParaRPr lang="ru-RU" sz="3200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922" y="1935163"/>
            <a:ext cx="658415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76672"/>
            <a:ext cx="499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Жилища славян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6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36912"/>
            <a:ext cx="7499176" cy="389572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Жилища </a:t>
            </a:r>
            <a:r>
              <a:rPr lang="ru-RU" dirty="0"/>
              <a:t>строили из тонких стволов деревьев – жердей, очищенных от веток и </a:t>
            </a:r>
            <a:r>
              <a:rPr lang="ru-RU" dirty="0" smtClean="0"/>
              <a:t>коры.</a:t>
            </a:r>
            <a:r>
              <a:rPr lang="ru-RU" dirty="0"/>
              <a:t> Из жердей сделана и крыша, покрытая толстым слоем соломы. Пол на метр углублен в землю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Угол </a:t>
            </a:r>
            <a:r>
              <a:rPr lang="ru-RU" dirty="0"/>
              <a:t>жилища занимала сложенная из камня печь.</a:t>
            </a:r>
          </a:p>
        </p:txBody>
      </p:sp>
      <p:pic>
        <p:nvPicPr>
          <p:cNvPr id="4" name="Picture 5" descr="s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537075" cy="2230437"/>
          </a:xfrm>
          <a:prstGeom prst="rect">
            <a:avLst/>
          </a:prstGeom>
          <a:noFill/>
          <a:ln w="381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1 группа: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группа:</dc:title>
  <dc:creator>Олег</dc:creator>
  <cp:lastModifiedBy>Олег</cp:lastModifiedBy>
  <cp:revision>1</cp:revision>
  <dcterms:created xsi:type="dcterms:W3CDTF">2013-02-14T11:28:48Z</dcterms:created>
  <dcterms:modified xsi:type="dcterms:W3CDTF">2013-02-14T11:30:45Z</dcterms:modified>
</cp:coreProperties>
</file>