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/>
              <a:t>4 группа: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32656"/>
            <a:ext cx="5669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Верования славян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4" descr="724025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87386"/>
            <a:ext cx="7200800" cy="496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95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5653" y="313539"/>
            <a:ext cx="1690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Духи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61" y="1746665"/>
            <a:ext cx="3416596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971600" y="3661264"/>
            <a:ext cx="2962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домовой</a:t>
            </a:r>
            <a:endParaRPr lang="ru-RU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787" y="198475"/>
            <a:ext cx="2282825" cy="2654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Прямоугольник 7"/>
          <p:cNvSpPr/>
          <p:nvPr/>
        </p:nvSpPr>
        <p:spPr>
          <a:xfrm>
            <a:off x="4584501" y="2216371"/>
            <a:ext cx="2809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водяной</a:t>
            </a:r>
            <a:endParaRPr lang="ru-RU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2644"/>
            <a:ext cx="2477989" cy="3071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Прямоугольник 9"/>
          <p:cNvSpPr/>
          <p:nvPr/>
        </p:nvSpPr>
        <p:spPr>
          <a:xfrm>
            <a:off x="3347864" y="5651202"/>
            <a:ext cx="2226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леший</a:t>
            </a:r>
            <a:endParaRPr lang="ru-RU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775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09243" y="-15714"/>
            <a:ext cx="39106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Славянские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боги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2" descr="http://www.lostcivilization.info/uploads/posts/2010-02/1265999687_perun_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3539"/>
            <a:ext cx="2232248" cy="31474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107505" y="3574398"/>
            <a:ext cx="18722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Перун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</a:rPr>
              <a:t>- б</a:t>
            </a:r>
            <a:r>
              <a:rPr lang="ru-RU" sz="2200" b="1" dirty="0" smtClean="0">
                <a:solidFill>
                  <a:srgbClr val="FFFF99"/>
                </a:solidFill>
              </a:rPr>
              <a:t>ог грома и молнии, покровитель воинов </a:t>
            </a:r>
            <a:endParaRPr lang="ru-RU" sz="2200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619680"/>
            <a:ext cx="2210643" cy="2925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Прямоугольник 7"/>
          <p:cNvSpPr/>
          <p:nvPr/>
        </p:nvSpPr>
        <p:spPr>
          <a:xfrm>
            <a:off x="2051162" y="5661248"/>
            <a:ext cx="259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 smtClean="0">
                <a:solidFill>
                  <a:srgbClr val="C00000"/>
                </a:solidFill>
              </a:rPr>
              <a:t>Стрибог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ru-RU" sz="2200" b="1" dirty="0" smtClean="0">
                <a:solidFill>
                  <a:srgbClr val="FFFF00"/>
                </a:solidFill>
              </a:rPr>
              <a:t> б</a:t>
            </a:r>
            <a:r>
              <a:rPr lang="ru-RU" sz="2200" b="1" dirty="0" smtClean="0">
                <a:solidFill>
                  <a:srgbClr val="FFFF99"/>
                </a:solidFill>
              </a:rPr>
              <a:t>ог ветров</a:t>
            </a:r>
            <a:endParaRPr lang="ru-RU" sz="2200" dirty="0"/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91" y="2619680"/>
            <a:ext cx="2171700" cy="30229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Прямоугольник 9"/>
          <p:cNvSpPr/>
          <p:nvPr/>
        </p:nvSpPr>
        <p:spPr>
          <a:xfrm>
            <a:off x="5040710" y="5750004"/>
            <a:ext cx="23762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Велес</a:t>
            </a:r>
            <a:r>
              <a:rPr lang="ru-RU" sz="2200" b="1" dirty="0" smtClean="0">
                <a:solidFill>
                  <a:srgbClr val="FF0000"/>
                </a:solidFill>
              </a:rPr>
              <a:t>  </a:t>
            </a:r>
            <a:r>
              <a:rPr lang="ru-RU" sz="2200" b="1" dirty="0" smtClean="0">
                <a:solidFill>
                  <a:srgbClr val="FFFF00"/>
                </a:solidFill>
              </a:rPr>
              <a:t>- б</a:t>
            </a:r>
            <a:r>
              <a:rPr lang="ru-RU" sz="2200" b="1" dirty="0" smtClean="0">
                <a:solidFill>
                  <a:srgbClr val="FFFF99"/>
                </a:solidFill>
              </a:rPr>
              <a:t>ог скотоводства и торговли</a:t>
            </a:r>
            <a:endParaRPr lang="ru-RU" sz="2200" dirty="0"/>
          </a:p>
        </p:txBody>
      </p:sp>
      <p:pic>
        <p:nvPicPr>
          <p:cNvPr id="11" name="Рисунок 2" descr="Род - Единый Бог Славян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4480"/>
            <a:ext cx="2038263" cy="2908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Прямоугольник 11"/>
          <p:cNvSpPr/>
          <p:nvPr/>
        </p:nvSpPr>
        <p:spPr>
          <a:xfrm>
            <a:off x="7416973" y="3192744"/>
            <a:ext cx="1872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 smtClean="0">
                <a:solidFill>
                  <a:srgbClr val="C00000"/>
                </a:solidFill>
              </a:rPr>
              <a:t>Хорс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</a:rPr>
              <a:t>- б</a:t>
            </a:r>
            <a:r>
              <a:rPr lang="ru-RU" sz="2200" b="1" dirty="0" smtClean="0">
                <a:solidFill>
                  <a:srgbClr val="FFFF99"/>
                </a:solidFill>
              </a:rPr>
              <a:t>ог солнца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6044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Приношение духам реки В.Иванов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840760" cy="517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11560" y="188640"/>
            <a:ext cx="7750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Приношение духам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реки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</cp:revision>
  <dcterms:created xsi:type="dcterms:W3CDTF">2013-02-14T11:34:51Z</dcterms:created>
  <dcterms:modified xsi:type="dcterms:W3CDTF">2013-02-14T11:35:30Z</dcterms:modified>
</cp:coreProperties>
</file>