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vbaProjectSignature.bin" ContentType="application/vnd.ms-office.vbaProjectSignature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3681" r:id="rId3"/>
    <p:sldMasterId id="2147483696" r:id="rId4"/>
    <p:sldMasterId id="2147483708" r:id="rId5"/>
    <p:sldMasterId id="2147483723" r:id="rId6"/>
  </p:sldMasterIdLst>
  <p:notesMasterIdLst>
    <p:notesMasterId r:id="rId12"/>
  </p:notesMasterIdLst>
  <p:sldIdLst>
    <p:sldId id="256" r:id="rId7"/>
    <p:sldId id="262" r:id="rId8"/>
    <p:sldId id="267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C00"/>
    <a:srgbClr val="66FF66"/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324" autoAdjust="0"/>
  </p:normalViewPr>
  <p:slideViewPr>
    <p:cSldViewPr>
      <p:cViewPr>
        <p:scale>
          <a:sx n="59" d="100"/>
          <a:sy n="59" d="100"/>
        </p:scale>
        <p:origin x="-78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06/relationships/vbaProject" Target="vbaProject.bin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4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_rels/vbaProject.bin.rels><?xml version="1.0" encoding="UTF-8" standalone="yes"?>
<Relationships xmlns="http://schemas.openxmlformats.org/package/2006/relationships"><Relationship Id="rId1" Type="http://schemas.microsoft.com/office/2006/relationships/vbaProjectSignature" Target="vbaProjectSignature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D28A8-4A5A-4C48-B190-DA765C6AE199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A118-8197-4D0D-9FF5-D59D7141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8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1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3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2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3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1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wmf"/><Relationship Id="rId18" Type="http://schemas.openxmlformats.org/officeDocument/2006/relationships/image" Target="../media/image29.wmf"/><Relationship Id="rId3" Type="http://schemas.openxmlformats.org/officeDocument/2006/relationships/image" Target="../media/image14.png"/><Relationship Id="rId21" Type="http://schemas.openxmlformats.org/officeDocument/2006/relationships/image" Target="../media/image32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wmf"/><Relationship Id="rId2" Type="http://schemas.openxmlformats.org/officeDocument/2006/relationships/image" Target="../media/image2.png"/><Relationship Id="rId16" Type="http://schemas.openxmlformats.org/officeDocument/2006/relationships/image" Target="../media/image27.wmf"/><Relationship Id="rId20" Type="http://schemas.openxmlformats.org/officeDocument/2006/relationships/image" Target="../media/image3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wmf"/><Relationship Id="rId10" Type="http://schemas.openxmlformats.org/officeDocument/2006/relationships/image" Target="../media/image21.png"/><Relationship Id="rId19" Type="http://schemas.openxmlformats.org/officeDocument/2006/relationships/image" Target="../media/image30.wmf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wmf"/><Relationship Id="rId22" Type="http://schemas.openxmlformats.org/officeDocument/2006/relationships/image" Target="../media/image33.w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52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  <p:pic>
        <p:nvPicPr>
          <p:cNvPr id="51" name="Рисунок 5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55" name="Рисунок 5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59" name="Рисунок 5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60" name="Рисунок 5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67" name="Рисунок 6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71" name="Рисунок 7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75" name="Рисунок 7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79" name="Рисунок 7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83" name="Рисунок 8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88" name="Рисунок 8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91" name="Рисунок 9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92" name="Рисунок 91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93" name="Рисунок 9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94" name="Рисунок 93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95" name="Рисунок 9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96" name="Рисунок 95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97" name="Рисунок 9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98" name="Рисунок 9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99" name="Рисунок 9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100" name="Рисунок 9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101" name="Рисунок 10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102" name="Рисунок 10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103" name="Рисунок 10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104" name="Рисунок 10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105" name="Рисунок 10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106" name="Рисунок 105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107" name="Рисунок 10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108" name="Рисунок 10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109" name="Рисунок 10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110" name="Рисунок 10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  <p:pic>
        <p:nvPicPr>
          <p:cNvPr id="51" name="Рисунок 5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55" name="Рисунок 5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59" name="Рисунок 5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60" name="Рисунок 5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67" name="Рисунок 6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71" name="Рисунок 7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75" name="Рисунок 7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79" name="Рисунок 7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83" name="Рисунок 8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88" name="Рисунок 8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91" name="Content Placeholder 3" descr="c1.png">
            <a:hlinkClick r:id="" action="ppaction://macro?name=One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92" name="Picture 4" descr="c2.png">
            <a:hlinkClick r:id="" action="ppaction://macro?name=Two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93" name="Picture 5" descr="c3.png">
            <a:hlinkClick r:id="" action="ppaction://macro?name=Three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94" name="Picture 6" descr="c4.png">
            <a:hlinkClick r:id="" action="ppaction://macro?name=Four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95" name="Picture 7" descr="c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96" name="Picture 8" descr="c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97" name="Picture 9" descr="c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98" name="Picture 10" descr="c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99" name="Picture 11" descr="c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100" name="Picture 12" descr="c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  <p:pic>
        <p:nvPicPr>
          <p:cNvPr id="101" name="Рисунок 10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102" name="Рисунок 10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103" name="Рисунок 10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104" name="Рисунок 10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105" name="Рисунок 10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106" name="Рисунок 105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107" name="Рисунок 10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108" name="Рисунок 10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109" name="Рисунок 10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110" name="Рисунок 10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111" name="Content Placeholder 3" descr="c1.png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112" name="Picture 4" descr="c2.png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113" name="Picture 5" descr="c3.png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114" name="Picture 6" descr="c4.png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115" name="Picture 7" descr="c5.png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116" name="Picture 8" descr="c6.png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117" name="Picture 9" descr="c7.png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118" name="Picture 10" descr="c8.png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119" name="Picture 11" descr="c9.png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120" name="Picture 12" descr="c10.png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8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51" name="Content Placeholder 3" descr="c1.png">
            <a:hlinkClick r:id="" action="ppaction://macro?name=On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55" name="Picture 4" descr="c2.png">
            <a:hlinkClick r:id="" action="ppaction://macro?name=Two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59" name="Picture 5" descr="c3.png">
            <a:hlinkClick r:id="" action="ppaction://macro?name=Thre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60" name="Picture 6" descr="c4.png">
            <a:hlinkClick r:id="" action="ppaction://macro?name=Four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67" name="Picture 7" descr="c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71" name="Picture 8" descr="c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75" name="Picture 9" descr="c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79" name="Picture 10" descr="c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83" name="Picture 11" descr="c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88" name="Picture 12" descr="c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  <p:pic>
        <p:nvPicPr>
          <p:cNvPr id="25" name="Рисунок 24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8" y="5279048"/>
            <a:ext cx="584200" cy="555625"/>
          </a:xfrm>
          <a:prstGeom prst="rect">
            <a:avLst/>
          </a:prstGeom>
        </p:spPr>
      </p:pic>
      <p:pic>
        <p:nvPicPr>
          <p:cNvPr id="26" name="Рисунок 25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4" y="5238392"/>
            <a:ext cx="498475" cy="603250"/>
          </a:xfrm>
          <a:prstGeom prst="rect">
            <a:avLst/>
          </a:prstGeom>
        </p:spPr>
      </p:pic>
      <p:pic>
        <p:nvPicPr>
          <p:cNvPr id="36" name="Рисунок 35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12" y="5262720"/>
            <a:ext cx="536575" cy="574675"/>
          </a:xfrm>
          <a:prstGeom prst="rect">
            <a:avLst/>
          </a:prstGeom>
        </p:spPr>
      </p:pic>
      <p:pic>
        <p:nvPicPr>
          <p:cNvPr id="37" name="Рисунок 36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93" y="5278553"/>
            <a:ext cx="374650" cy="565150"/>
          </a:xfrm>
          <a:prstGeom prst="rect">
            <a:avLst/>
          </a:prstGeom>
        </p:spPr>
      </p:pic>
      <p:pic>
        <p:nvPicPr>
          <p:cNvPr id="38" name="Рисунок 37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41" y="5275324"/>
            <a:ext cx="450850" cy="565150"/>
          </a:xfrm>
          <a:prstGeom prst="rect">
            <a:avLst/>
          </a:prstGeom>
        </p:spPr>
      </p:pic>
      <p:pic>
        <p:nvPicPr>
          <p:cNvPr id="39" name="Рисунок 38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1" y="5281529"/>
            <a:ext cx="488950" cy="565150"/>
          </a:xfrm>
          <a:prstGeom prst="rect">
            <a:avLst/>
          </a:prstGeom>
        </p:spPr>
      </p:pic>
      <p:pic>
        <p:nvPicPr>
          <p:cNvPr id="40" name="Рисунок 39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57" y="5462444"/>
            <a:ext cx="479425" cy="374650"/>
          </a:xfrm>
          <a:prstGeom prst="rect">
            <a:avLst/>
          </a:prstGeom>
        </p:spPr>
      </p:pic>
      <p:pic>
        <p:nvPicPr>
          <p:cNvPr id="41" name="Рисунок 40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0" y="5234135"/>
            <a:ext cx="755650" cy="603250"/>
          </a:xfrm>
          <a:prstGeom prst="rect">
            <a:avLst/>
          </a:prstGeom>
        </p:spPr>
      </p:pic>
      <p:pic>
        <p:nvPicPr>
          <p:cNvPr id="42" name="Рисунок 41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5" y="5409842"/>
            <a:ext cx="393700" cy="431800"/>
          </a:xfrm>
          <a:prstGeom prst="rect">
            <a:avLst/>
          </a:prstGeom>
        </p:spPr>
      </p:pic>
      <p:pic>
        <p:nvPicPr>
          <p:cNvPr id="43" name="Рисунок 42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5" y="5192822"/>
            <a:ext cx="469900" cy="650875"/>
          </a:xfrm>
          <a:prstGeom prst="rect">
            <a:avLst/>
          </a:prstGeom>
        </p:spPr>
      </p:pic>
      <p:pic>
        <p:nvPicPr>
          <p:cNvPr id="44" name="Рисунок 4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45" name="Рисунок 4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46" name="Рисунок 45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47" name="Рисунок 4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48" name="Рисунок 4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49" name="Рисунок 4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50" name="Рисунок 4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52" name="Рисунок 5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53" name="Рисунок 5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54" name="Рисунок 5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01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hlinkClick r:id="" action="ppaction://macro?name=Te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8" y="5279048"/>
            <a:ext cx="584200" cy="55562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4" y="5238392"/>
            <a:ext cx="498475" cy="603250"/>
          </a:xfrm>
          <a:prstGeom prst="rect">
            <a:avLst/>
          </a:prstGeom>
        </p:spPr>
      </p:pic>
      <p:pic>
        <p:nvPicPr>
          <p:cNvPr id="10" name="Рисунок 9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12" y="5262720"/>
            <a:ext cx="536575" cy="574675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93" y="5278553"/>
            <a:ext cx="374650" cy="565150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Six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41" y="5275324"/>
            <a:ext cx="450850" cy="56515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1" y="5281529"/>
            <a:ext cx="488950" cy="565150"/>
          </a:xfrm>
          <a:prstGeom prst="rect">
            <a:avLst/>
          </a:prstGeom>
        </p:spPr>
      </p:pic>
      <p:pic>
        <p:nvPicPr>
          <p:cNvPr id="16" name="Рисунок 15">
            <a:hlinkClick r:id="" action="ppaction://macro?name=Four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57" y="5462444"/>
            <a:ext cx="479425" cy="374650"/>
          </a:xfrm>
          <a:prstGeom prst="rect">
            <a:avLst/>
          </a:prstGeom>
        </p:spPr>
      </p:pic>
      <p:pic>
        <p:nvPicPr>
          <p:cNvPr id="15" name="Рисунок 14">
            <a:hlinkClick r:id="" action="ppaction://macro?name=Thre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0" y="5234135"/>
            <a:ext cx="755650" cy="60325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macro?name=Two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5" y="5409842"/>
            <a:ext cx="393700" cy="43180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macro?name=On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5" y="5192822"/>
            <a:ext cx="469900" cy="650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483" name="TextBox 482">
            <a:hlinkClick r:id="" action="ppaction://macro?name=Two"/>
          </p:cNvPr>
          <p:cNvSpPr txBox="1"/>
          <p:nvPr/>
        </p:nvSpPr>
        <p:spPr>
          <a:xfrm>
            <a:off x="1984374" y="5000635"/>
            <a:ext cx="504398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0" name="TextBox 439">
            <a:hlinkClick r:id="" action="ppaction://macro?name=Three"/>
          </p:cNvPr>
          <p:cNvSpPr txBox="1"/>
          <p:nvPr/>
        </p:nvSpPr>
        <p:spPr>
          <a:xfrm>
            <a:off x="2832171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3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01" name="TextBox 400">
            <a:hlinkClick r:id="" action="ppaction://macro?name=Five"/>
          </p:cNvPr>
          <p:cNvSpPr txBox="1"/>
          <p:nvPr/>
        </p:nvSpPr>
        <p:spPr>
          <a:xfrm>
            <a:off x="421558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" name="TextBox 357">
            <a:hlinkClick r:id="" action="ppaction://macro?name=Four"/>
          </p:cNvPr>
          <p:cNvSpPr txBox="1"/>
          <p:nvPr/>
        </p:nvSpPr>
        <p:spPr>
          <a:xfrm>
            <a:off x="3550150" y="5000635"/>
            <a:ext cx="504396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7" name="TextBox 256">
            <a:hlinkClick r:id="" action="ppaction://macro?name=Six"/>
          </p:cNvPr>
          <p:cNvSpPr txBox="1"/>
          <p:nvPr/>
        </p:nvSpPr>
        <p:spPr>
          <a:xfrm>
            <a:off x="493235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7" name="TextBox 206">
            <a:hlinkClick r:id="" action="ppaction://macro?name=Seven"/>
          </p:cNvPr>
          <p:cNvSpPr txBox="1"/>
          <p:nvPr/>
        </p:nvSpPr>
        <p:spPr>
          <a:xfrm>
            <a:off x="5676264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7" name="TextBox 146">
            <a:hlinkClick r:id="" action="ppaction://macro?name=Ten"/>
          </p:cNvPr>
          <p:cNvSpPr txBox="1"/>
          <p:nvPr/>
        </p:nvSpPr>
        <p:spPr>
          <a:xfrm>
            <a:off x="7687959" y="5000636"/>
            <a:ext cx="579183" cy="50669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>
            <a:hlinkClick r:id="" action="ppaction://macro?name=Eight"/>
          </p:cNvPr>
          <p:cNvSpPr txBox="1"/>
          <p:nvPr/>
        </p:nvSpPr>
        <p:spPr>
          <a:xfrm>
            <a:off x="6225404" y="5000636"/>
            <a:ext cx="497415" cy="502262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hlinkClick r:id="" action="ppaction://macro?name=Nine"/>
          </p:cNvPr>
          <p:cNvSpPr txBox="1"/>
          <p:nvPr/>
        </p:nvSpPr>
        <p:spPr>
          <a:xfrm>
            <a:off x="6991659" y="5000636"/>
            <a:ext cx="521243" cy="52632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9</a:t>
            </a:r>
            <a:endParaRPr lang="en-US" sz="2000" b="1" dirty="0"/>
          </a:p>
        </p:txBody>
      </p:sp>
      <p:sp>
        <p:nvSpPr>
          <p:cNvPr id="532" name="TextBox 531">
            <a:hlinkClick r:id="" action="ppaction://macro?name=One"/>
          </p:cNvPr>
          <p:cNvSpPr txBox="1"/>
          <p:nvPr/>
        </p:nvSpPr>
        <p:spPr>
          <a:xfrm>
            <a:off x="1338698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61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8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51" name="Content Placeholder 3" descr="c1.png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55" name="Picture 4" descr="c2.png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59" name="Picture 5" descr="c3.png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60" name="Picture 6" descr="c4.png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67" name="Picture 7" descr="c5.png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71" name="Picture 8" descr="c6.png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75" name="Picture 9" descr="c7.png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79" name="Picture 10" descr="c8.png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83" name="Picture 11" descr="c9.png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88" name="Picture 12" descr="c10.png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01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8" y="5279048"/>
            <a:ext cx="584200" cy="55562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4" y="5238392"/>
            <a:ext cx="498475" cy="603250"/>
          </a:xfrm>
          <a:prstGeom prst="rect">
            <a:avLst/>
          </a:prstGeom>
        </p:spPr>
      </p:pic>
      <p:pic>
        <p:nvPicPr>
          <p:cNvPr id="10" name="Рисунок 9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12" y="5262720"/>
            <a:ext cx="536575" cy="574675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93" y="5278553"/>
            <a:ext cx="374650" cy="565150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41" y="5275324"/>
            <a:ext cx="450850" cy="56515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1" y="5281529"/>
            <a:ext cx="488950" cy="565150"/>
          </a:xfrm>
          <a:prstGeom prst="rect">
            <a:avLst/>
          </a:prstGeom>
        </p:spPr>
      </p:pic>
      <p:pic>
        <p:nvPicPr>
          <p:cNvPr id="16" name="Рисунок 15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57" y="5462444"/>
            <a:ext cx="479425" cy="374650"/>
          </a:xfrm>
          <a:prstGeom prst="rect">
            <a:avLst/>
          </a:prstGeom>
        </p:spPr>
      </p:pic>
      <p:pic>
        <p:nvPicPr>
          <p:cNvPr id="15" name="Рисунок 14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0" y="5234135"/>
            <a:ext cx="755650" cy="60325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5" y="5409842"/>
            <a:ext cx="393700" cy="43180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5" y="5192822"/>
            <a:ext cx="469900" cy="650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483" name="TextBox 482">
            <a:hlinkClick r:id="" action="ppaction://macro?name=Two"/>
          </p:cNvPr>
          <p:cNvSpPr txBox="1"/>
          <p:nvPr/>
        </p:nvSpPr>
        <p:spPr>
          <a:xfrm>
            <a:off x="1984374" y="5000635"/>
            <a:ext cx="504398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0" name="TextBox 439">
            <a:hlinkClick r:id="" action="ppaction://macro?name=Three"/>
          </p:cNvPr>
          <p:cNvSpPr txBox="1"/>
          <p:nvPr/>
        </p:nvSpPr>
        <p:spPr>
          <a:xfrm>
            <a:off x="2832171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3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01" name="TextBox 400">
            <a:hlinkClick r:id="" action="ppaction://macro?name=Five"/>
          </p:cNvPr>
          <p:cNvSpPr txBox="1"/>
          <p:nvPr/>
        </p:nvSpPr>
        <p:spPr>
          <a:xfrm>
            <a:off x="421558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" name="TextBox 357">
            <a:hlinkClick r:id="" action="ppaction://macro?name=Four"/>
          </p:cNvPr>
          <p:cNvSpPr txBox="1"/>
          <p:nvPr/>
        </p:nvSpPr>
        <p:spPr>
          <a:xfrm>
            <a:off x="3550150" y="5000635"/>
            <a:ext cx="504396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7" name="TextBox 256">
            <a:hlinkClick r:id="" action="ppaction://macro?name=Six"/>
          </p:cNvPr>
          <p:cNvSpPr txBox="1"/>
          <p:nvPr/>
        </p:nvSpPr>
        <p:spPr>
          <a:xfrm>
            <a:off x="493235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7" name="TextBox 206">
            <a:hlinkClick r:id="" action="ppaction://macro?name=Seven"/>
          </p:cNvPr>
          <p:cNvSpPr txBox="1"/>
          <p:nvPr/>
        </p:nvSpPr>
        <p:spPr>
          <a:xfrm>
            <a:off x="5676264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7" name="TextBox 146">
            <a:hlinkClick r:id="" action="ppaction://macro?name=Ten"/>
          </p:cNvPr>
          <p:cNvSpPr txBox="1"/>
          <p:nvPr/>
        </p:nvSpPr>
        <p:spPr>
          <a:xfrm>
            <a:off x="7687959" y="5000636"/>
            <a:ext cx="579183" cy="50669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>
            <a:hlinkClick r:id="" action="ppaction://macro?name=Eight"/>
          </p:cNvPr>
          <p:cNvSpPr txBox="1"/>
          <p:nvPr/>
        </p:nvSpPr>
        <p:spPr>
          <a:xfrm>
            <a:off x="6225404" y="5000636"/>
            <a:ext cx="497415" cy="502262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hlinkClick r:id="" action="ppaction://macro?name=Nine"/>
          </p:cNvPr>
          <p:cNvSpPr txBox="1"/>
          <p:nvPr/>
        </p:nvSpPr>
        <p:spPr>
          <a:xfrm>
            <a:off x="6991659" y="5000636"/>
            <a:ext cx="521243" cy="52632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9</a:t>
            </a:r>
            <a:endParaRPr lang="en-US" sz="2000" b="1" dirty="0"/>
          </a:p>
        </p:txBody>
      </p:sp>
      <p:sp>
        <p:nvSpPr>
          <p:cNvPr id="532" name="TextBox 531">
            <a:hlinkClick r:id="" action="ppaction://macro?name=One"/>
          </p:cNvPr>
          <p:cNvSpPr txBox="1"/>
          <p:nvPr/>
        </p:nvSpPr>
        <p:spPr>
          <a:xfrm>
            <a:off x="1338698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61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98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9635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3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1707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88736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676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2984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5136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6522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82287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194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2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3702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51" name="Content Placeholder 3" descr="c1.png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55" name="Picture 4" descr="c2.png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59" name="Picture 5" descr="c3.png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60" name="Picture 6" descr="c4.png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67" name="Picture 7" descr="c5.png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71" name="Picture 8" descr="c6.png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75" name="Picture 9" descr="c7.png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79" name="Picture 10" descr="c8.png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83" name="Picture 11" descr="c9.png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88" name="Picture 12" descr="c10.png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01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8" y="5279048"/>
            <a:ext cx="584200" cy="55562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4" y="5238392"/>
            <a:ext cx="498475" cy="603250"/>
          </a:xfrm>
          <a:prstGeom prst="rect">
            <a:avLst/>
          </a:prstGeom>
        </p:spPr>
      </p:pic>
      <p:pic>
        <p:nvPicPr>
          <p:cNvPr id="10" name="Рисунок 9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12" y="5262720"/>
            <a:ext cx="536575" cy="574675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93" y="5278553"/>
            <a:ext cx="374650" cy="565150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41" y="5275324"/>
            <a:ext cx="450850" cy="56515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1" y="5281529"/>
            <a:ext cx="488950" cy="565150"/>
          </a:xfrm>
          <a:prstGeom prst="rect">
            <a:avLst/>
          </a:prstGeom>
        </p:spPr>
      </p:pic>
      <p:pic>
        <p:nvPicPr>
          <p:cNvPr id="16" name="Рисунок 15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57" y="5462444"/>
            <a:ext cx="479425" cy="374650"/>
          </a:xfrm>
          <a:prstGeom prst="rect">
            <a:avLst/>
          </a:prstGeom>
        </p:spPr>
      </p:pic>
      <p:pic>
        <p:nvPicPr>
          <p:cNvPr id="15" name="Рисунок 14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0" y="5234135"/>
            <a:ext cx="755650" cy="60325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5" y="5409842"/>
            <a:ext cx="393700" cy="43180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5" y="5192822"/>
            <a:ext cx="469900" cy="650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483" name="TextBox 482">
            <a:hlinkClick r:id="" action="ppaction://macro?name=Two"/>
          </p:cNvPr>
          <p:cNvSpPr txBox="1"/>
          <p:nvPr/>
        </p:nvSpPr>
        <p:spPr>
          <a:xfrm>
            <a:off x="1984374" y="5000635"/>
            <a:ext cx="504398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0" name="TextBox 439">
            <a:hlinkClick r:id="" action="ppaction://macro?name=Three"/>
          </p:cNvPr>
          <p:cNvSpPr txBox="1"/>
          <p:nvPr/>
        </p:nvSpPr>
        <p:spPr>
          <a:xfrm>
            <a:off x="2832171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3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01" name="TextBox 400">
            <a:hlinkClick r:id="" action="ppaction://macro?name=Five"/>
          </p:cNvPr>
          <p:cNvSpPr txBox="1"/>
          <p:nvPr/>
        </p:nvSpPr>
        <p:spPr>
          <a:xfrm>
            <a:off x="421558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" name="TextBox 357">
            <a:hlinkClick r:id="" action="ppaction://macro?name=Four"/>
          </p:cNvPr>
          <p:cNvSpPr txBox="1"/>
          <p:nvPr/>
        </p:nvSpPr>
        <p:spPr>
          <a:xfrm>
            <a:off x="3550150" y="5000635"/>
            <a:ext cx="504396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7" name="TextBox 256">
            <a:hlinkClick r:id="" action="ppaction://macro?name=Six"/>
          </p:cNvPr>
          <p:cNvSpPr txBox="1"/>
          <p:nvPr/>
        </p:nvSpPr>
        <p:spPr>
          <a:xfrm>
            <a:off x="493235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7" name="TextBox 206">
            <a:hlinkClick r:id="" action="ppaction://macro?name=Seven"/>
          </p:cNvPr>
          <p:cNvSpPr txBox="1"/>
          <p:nvPr/>
        </p:nvSpPr>
        <p:spPr>
          <a:xfrm>
            <a:off x="5676264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7" name="TextBox 146">
            <a:hlinkClick r:id="" action="ppaction://macro?name=Ten"/>
          </p:cNvPr>
          <p:cNvSpPr txBox="1"/>
          <p:nvPr/>
        </p:nvSpPr>
        <p:spPr>
          <a:xfrm>
            <a:off x="7687959" y="5000636"/>
            <a:ext cx="579183" cy="50669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>
            <a:hlinkClick r:id="" action="ppaction://macro?name=Eight"/>
          </p:cNvPr>
          <p:cNvSpPr txBox="1"/>
          <p:nvPr/>
        </p:nvSpPr>
        <p:spPr>
          <a:xfrm>
            <a:off x="6225404" y="5000636"/>
            <a:ext cx="497415" cy="502262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hlinkClick r:id="" action="ppaction://macro?name=Nine"/>
          </p:cNvPr>
          <p:cNvSpPr txBox="1"/>
          <p:nvPr/>
        </p:nvSpPr>
        <p:spPr>
          <a:xfrm>
            <a:off x="6991659" y="5000636"/>
            <a:ext cx="521243" cy="52632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9</a:t>
            </a:r>
            <a:endParaRPr lang="en-US" sz="2000" b="1" dirty="0"/>
          </a:p>
        </p:txBody>
      </p:sp>
      <p:sp>
        <p:nvSpPr>
          <p:cNvPr id="532" name="TextBox 531">
            <a:hlinkClick r:id="" action="ppaction://macro?name=One"/>
          </p:cNvPr>
          <p:cNvSpPr txBox="1"/>
          <p:nvPr/>
        </p:nvSpPr>
        <p:spPr>
          <a:xfrm>
            <a:off x="1338698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61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EBE3D3B-DC01-4468-917D-4097E0372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34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76EC-0445-48C7-9F40-EA6667B6E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27605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015-31DB-4351-8148-840FDA09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18612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8F5D-5A45-4908-B659-9BED169A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95240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92A1-6A18-4764-99E2-1B638C83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30612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5092-6735-40D4-B882-F77589945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8596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6B93-9D7C-45EC-B2B6-82E3DD584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86783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9FD5-77FF-4E8D-87FE-1B0FBB7CA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50239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14B6-E25F-43DA-BE95-A3F70D08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89044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5D2A-DBC0-436D-BD10-5B6CAC96F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66932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84C7-8E16-44DB-91FE-013CA58B4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4973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9635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302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1707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88736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676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2984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5136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6522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82287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1940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3702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51" name="Content Placeholder 3" descr="c1.png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55" name="Picture 4" descr="c2.png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59" name="Picture 5" descr="c3.png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60" name="Picture 6" descr="c4.png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67" name="Picture 7" descr="c5.png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71" name="Picture 8" descr="c6.png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75" name="Picture 9" descr="c7.png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79" name="Picture 10" descr="c8.png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83" name="Picture 11" descr="c9.png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88" name="Picture 12" descr="c10.png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01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8" y="5279048"/>
            <a:ext cx="584200" cy="55562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4" y="5238392"/>
            <a:ext cx="498475" cy="603250"/>
          </a:xfrm>
          <a:prstGeom prst="rect">
            <a:avLst/>
          </a:prstGeom>
        </p:spPr>
      </p:pic>
      <p:pic>
        <p:nvPicPr>
          <p:cNvPr id="10" name="Рисунок 9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12" y="5262720"/>
            <a:ext cx="536575" cy="574675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93" y="5278553"/>
            <a:ext cx="374650" cy="565150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41" y="5275324"/>
            <a:ext cx="450850" cy="56515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51" y="5281529"/>
            <a:ext cx="488950" cy="565150"/>
          </a:xfrm>
          <a:prstGeom prst="rect">
            <a:avLst/>
          </a:prstGeom>
        </p:spPr>
      </p:pic>
      <p:pic>
        <p:nvPicPr>
          <p:cNvPr id="16" name="Рисунок 15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57" y="5462444"/>
            <a:ext cx="479425" cy="374650"/>
          </a:xfrm>
          <a:prstGeom prst="rect">
            <a:avLst/>
          </a:prstGeom>
        </p:spPr>
      </p:pic>
      <p:pic>
        <p:nvPicPr>
          <p:cNvPr id="15" name="Рисунок 14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00" y="5234135"/>
            <a:ext cx="755650" cy="60325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5" y="5409842"/>
            <a:ext cx="393700" cy="43180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5" y="5192822"/>
            <a:ext cx="469900" cy="650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483" name="TextBox 482">
            <a:hlinkClick r:id="" action="ppaction://macro?name=Two"/>
          </p:cNvPr>
          <p:cNvSpPr txBox="1"/>
          <p:nvPr/>
        </p:nvSpPr>
        <p:spPr>
          <a:xfrm>
            <a:off x="1984374" y="5000635"/>
            <a:ext cx="504398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0" name="TextBox 439">
            <a:hlinkClick r:id="" action="ppaction://macro?name=Three"/>
          </p:cNvPr>
          <p:cNvSpPr txBox="1"/>
          <p:nvPr/>
        </p:nvSpPr>
        <p:spPr>
          <a:xfrm>
            <a:off x="2832171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3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01" name="TextBox 400">
            <a:hlinkClick r:id="" action="ppaction://macro?name=Five"/>
          </p:cNvPr>
          <p:cNvSpPr txBox="1"/>
          <p:nvPr/>
        </p:nvSpPr>
        <p:spPr>
          <a:xfrm>
            <a:off x="421558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" name="TextBox 357">
            <a:hlinkClick r:id="" action="ppaction://macro?name=Four"/>
          </p:cNvPr>
          <p:cNvSpPr txBox="1"/>
          <p:nvPr/>
        </p:nvSpPr>
        <p:spPr>
          <a:xfrm>
            <a:off x="3550150" y="5000635"/>
            <a:ext cx="504396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7" name="TextBox 256">
            <a:hlinkClick r:id="" action="ppaction://macro?name=Six"/>
          </p:cNvPr>
          <p:cNvSpPr txBox="1"/>
          <p:nvPr/>
        </p:nvSpPr>
        <p:spPr>
          <a:xfrm>
            <a:off x="493235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7" name="TextBox 206">
            <a:hlinkClick r:id="" action="ppaction://macro?name=Seven"/>
          </p:cNvPr>
          <p:cNvSpPr txBox="1"/>
          <p:nvPr/>
        </p:nvSpPr>
        <p:spPr>
          <a:xfrm>
            <a:off x="5676264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7" name="TextBox 146">
            <a:hlinkClick r:id="" action="ppaction://macro?name=Ten"/>
          </p:cNvPr>
          <p:cNvSpPr txBox="1"/>
          <p:nvPr/>
        </p:nvSpPr>
        <p:spPr>
          <a:xfrm>
            <a:off x="7687959" y="5000636"/>
            <a:ext cx="579183" cy="50669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>
            <a:hlinkClick r:id="" action="ppaction://macro?name=Eight"/>
          </p:cNvPr>
          <p:cNvSpPr txBox="1"/>
          <p:nvPr/>
        </p:nvSpPr>
        <p:spPr>
          <a:xfrm>
            <a:off x="6225404" y="5000636"/>
            <a:ext cx="497415" cy="502262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hlinkClick r:id="" action="ppaction://macro?name=Nine"/>
          </p:cNvPr>
          <p:cNvSpPr txBox="1"/>
          <p:nvPr/>
        </p:nvSpPr>
        <p:spPr>
          <a:xfrm>
            <a:off x="6991659" y="5000636"/>
            <a:ext cx="521243" cy="52632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9</a:t>
            </a:r>
            <a:endParaRPr lang="en-US" sz="2000" b="1" dirty="0"/>
          </a:p>
        </p:txBody>
      </p:sp>
      <p:sp>
        <p:nvSpPr>
          <p:cNvPr id="532" name="TextBox 531">
            <a:hlinkClick r:id="" action="ppaction://macro?name=One"/>
          </p:cNvPr>
          <p:cNvSpPr txBox="1"/>
          <p:nvPr/>
        </p:nvSpPr>
        <p:spPr>
          <a:xfrm>
            <a:off x="1338698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61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EBE3D3B-DC01-4468-917D-4097E0372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34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76EC-0445-48C7-9F40-EA6667B6E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27605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015-31DB-4351-8148-840FDA09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18612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8F5D-5A45-4908-B659-9BED169A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95240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92A1-6A18-4764-99E2-1B638C83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30612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5092-6735-40D4-B882-F77589945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85966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6B93-9D7C-45EC-B2B6-82E3DD584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86783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9FD5-77FF-4E8D-87FE-1B0FBB7CA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50239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14B6-E25F-43DA-BE95-A3F70D08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89044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5D2A-DBC0-436D-BD10-5B6CAC96F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66932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84C7-8E16-44DB-91FE-013CA58B4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497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3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60" r:id="rId17"/>
    <p:sldLayoutId id="2147483661" r:id="rId18"/>
    <p:sldLayoutId id="2147483663" r:id="rId19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0BE4D07-7D2B-47D0-9033-4C641C2FA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AEFE86-F26E-4B60-98BB-355EE0CA20E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0BE4D07-7D2B-47D0-9033-4C641C2FA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Тренажёр по математике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752600"/>
          </a:xfrm>
        </p:spPr>
        <p:txBody>
          <a:bodyPr/>
          <a:lstStyle/>
          <a:p>
            <a:pPr lvl="0" algn="r"/>
            <a:r>
              <a:rPr lang="ru-RU" sz="1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Полищук Татьяна Константиновна</a:t>
            </a:r>
          </a:p>
          <a:p>
            <a:pPr lvl="0" algn="r"/>
            <a:r>
              <a:rPr lang="ru-RU" sz="1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классов,</a:t>
            </a:r>
          </a:p>
          <a:p>
            <a:pPr lvl="0" algn="r"/>
            <a:r>
              <a:rPr lang="ru-RU" sz="1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Семёновская СОШ,</a:t>
            </a:r>
          </a:p>
          <a:p>
            <a:pPr lvl="0" algn="r"/>
            <a:r>
              <a:rPr lang="ru-RU" sz="1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Иркутская область</a:t>
            </a:r>
            <a:endParaRPr lang="en-US" sz="1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68562" y="692696"/>
            <a:ext cx="51957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" action="ppaction://macro?name=Start"/>
          </p:cNvPr>
          <p:cNvSpPr txBox="1"/>
          <p:nvPr/>
        </p:nvSpPr>
        <p:spPr>
          <a:xfrm>
            <a:off x="2267744" y="5301208"/>
            <a:ext cx="5007464" cy="577751"/>
          </a:xfrm>
          <a:prstGeom prst="roundRect">
            <a:avLst>
              <a:gd name="adj" fmla="val 348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НАЧАТЬ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Тренажер предлагает дать ответы для 10 примеров.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Управление: с помощью мыши. Щелкните мышью по нужной цифре, чтобы дать ответ.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За каждый правильный ответ вы получаете зеленую звездочку, за неправильный – красную.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После выполнения всех примеров тренажер покажет ответы, которые были даны</a:t>
            </a:r>
            <a:r>
              <a:rPr lang="en-US" sz="2400" dirty="0"/>
              <a:t>,</a:t>
            </a:r>
            <a:r>
              <a:rPr lang="ru-RU" sz="2400" dirty="0" smtClean="0"/>
              <a:t> и отметит неверные ответы красным цветом.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83452" y="2214554"/>
            <a:ext cx="385394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10+0=?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0" name="Рисунок 59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00" y="950400"/>
            <a:ext cx="657464" cy="576064"/>
          </a:xfrm>
          <a:prstGeom prst="rect">
            <a:avLst/>
          </a:prstGeom>
        </p:spPr>
      </p:pic>
      <p:pic>
        <p:nvPicPr>
          <p:cNvPr id="5" name="Рисунок 4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800" y="1340768"/>
            <a:ext cx="657464" cy="576064"/>
          </a:xfrm>
          <a:prstGeom prst="rect">
            <a:avLst/>
          </a:prstGeom>
        </p:spPr>
      </p:pic>
      <p:pic>
        <p:nvPicPr>
          <p:cNvPr id="6" name="Рисунок 5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84" y="1052736"/>
            <a:ext cx="657464" cy="576064"/>
          </a:xfrm>
          <a:prstGeom prst="rect">
            <a:avLst/>
          </a:prstGeom>
        </p:spPr>
      </p:pic>
      <p:pic>
        <p:nvPicPr>
          <p:cNvPr id="7" name="Рисунок 6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200" y="684000"/>
            <a:ext cx="657464" cy="576064"/>
          </a:xfrm>
          <a:prstGeom prst="rect">
            <a:avLst/>
          </a:prstGeom>
        </p:spPr>
      </p:pic>
      <p:pic>
        <p:nvPicPr>
          <p:cNvPr id="8" name="Рисунок 7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0" y="968400"/>
            <a:ext cx="657464" cy="576064"/>
          </a:xfrm>
          <a:prstGeom prst="rect">
            <a:avLst/>
          </a:prstGeom>
        </p:spPr>
      </p:pic>
      <p:pic>
        <p:nvPicPr>
          <p:cNvPr id="9" name="Рисунок 8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56" y="1224000"/>
            <a:ext cx="657464" cy="576064"/>
          </a:xfrm>
          <a:prstGeom prst="rect">
            <a:avLst/>
          </a:prstGeom>
        </p:spPr>
      </p:pic>
      <p:pic>
        <p:nvPicPr>
          <p:cNvPr id="10" name="Рисунок 9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200" y="665968"/>
            <a:ext cx="657464" cy="576064"/>
          </a:xfrm>
          <a:prstGeom prst="rect">
            <a:avLst/>
          </a:prstGeom>
        </p:spPr>
      </p:pic>
      <p:pic>
        <p:nvPicPr>
          <p:cNvPr id="11" name="Рисунок 10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00" y="1192154"/>
            <a:ext cx="657464" cy="576064"/>
          </a:xfrm>
          <a:prstGeom prst="rect">
            <a:avLst/>
          </a:prstGeom>
        </p:spPr>
      </p:pic>
      <p:pic>
        <p:nvPicPr>
          <p:cNvPr id="12" name="Рисунок 11" descr="st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00" y="889200"/>
            <a:ext cx="657464" cy="576064"/>
          </a:xfrm>
          <a:prstGeom prst="rect">
            <a:avLst/>
          </a:prstGeom>
        </p:spPr>
      </p:pic>
      <p:pic>
        <p:nvPicPr>
          <p:cNvPr id="13" name="Рисунок 12" descr="star2.png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600" y="1173600"/>
            <a:ext cx="657464" cy="576064"/>
          </a:xfrm>
          <a:prstGeom prst="rect">
            <a:avLst/>
          </a:prstGeom>
        </p:spPr>
      </p:pic>
      <p:pic>
        <p:nvPicPr>
          <p:cNvPr id="61" name="Рисунок 60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400" y="954000"/>
            <a:ext cx="608418" cy="540184"/>
          </a:xfrm>
          <a:prstGeom prst="rect">
            <a:avLst/>
          </a:prstGeom>
        </p:spPr>
      </p:pic>
      <p:pic>
        <p:nvPicPr>
          <p:cNvPr id="15" name="Рисунок 14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800" y="1371600"/>
            <a:ext cx="608418" cy="540184"/>
          </a:xfrm>
          <a:prstGeom prst="rect">
            <a:avLst/>
          </a:prstGeom>
        </p:spPr>
      </p:pic>
      <p:pic>
        <p:nvPicPr>
          <p:cNvPr id="16" name="Рисунок 15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00" y="1094400"/>
            <a:ext cx="608418" cy="540184"/>
          </a:xfrm>
          <a:prstGeom prst="rect">
            <a:avLst/>
          </a:prstGeom>
        </p:spPr>
      </p:pic>
      <p:pic>
        <p:nvPicPr>
          <p:cNvPr id="17" name="Рисунок 16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200" y="702000"/>
            <a:ext cx="608418" cy="540184"/>
          </a:xfrm>
          <a:prstGeom prst="rect">
            <a:avLst/>
          </a:prstGeom>
        </p:spPr>
      </p:pic>
      <p:pic>
        <p:nvPicPr>
          <p:cNvPr id="18" name="Рисунок 17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200" y="975600"/>
            <a:ext cx="608418" cy="540184"/>
          </a:xfrm>
          <a:prstGeom prst="rect">
            <a:avLst/>
          </a:prstGeom>
        </p:spPr>
      </p:pic>
      <p:pic>
        <p:nvPicPr>
          <p:cNvPr id="19" name="Рисунок 18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70" y="1260000"/>
            <a:ext cx="608418" cy="540184"/>
          </a:xfrm>
          <a:prstGeom prst="rect">
            <a:avLst/>
          </a:prstGeom>
        </p:spPr>
      </p:pic>
      <p:pic>
        <p:nvPicPr>
          <p:cNvPr id="20" name="Рисунок 19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00" y="702000"/>
            <a:ext cx="608418" cy="540184"/>
          </a:xfrm>
          <a:prstGeom prst="rect">
            <a:avLst/>
          </a:prstGeom>
        </p:spPr>
      </p:pic>
      <p:pic>
        <p:nvPicPr>
          <p:cNvPr id="21" name="Рисунок 20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000" y="1224000"/>
            <a:ext cx="608418" cy="540184"/>
          </a:xfrm>
          <a:prstGeom prst="rect">
            <a:avLst/>
          </a:prstGeom>
        </p:spPr>
      </p:pic>
      <p:pic>
        <p:nvPicPr>
          <p:cNvPr id="22" name="Рисунок 21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400" y="903600"/>
            <a:ext cx="608418" cy="540184"/>
          </a:xfrm>
          <a:prstGeom prst="rect">
            <a:avLst/>
          </a:prstGeom>
        </p:spPr>
      </p:pic>
      <p:pic>
        <p:nvPicPr>
          <p:cNvPr id="23" name="Рисунок 22" descr="star.png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600" y="1180800"/>
            <a:ext cx="608418" cy="540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774" y="1988840"/>
            <a:ext cx="121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1</a:t>
            </a:r>
            <a:r>
              <a:rPr lang="ru-RU" sz="3600" dirty="0" smtClean="0">
                <a:solidFill>
                  <a:srgbClr val="000000"/>
                </a:solidFill>
              </a:rPr>
              <a:t>+</a:t>
            </a:r>
            <a:r>
              <a:rPr lang="en-US" sz="3600" dirty="0" smtClean="0">
                <a:solidFill>
                  <a:srgbClr val="000000"/>
                </a:solidFill>
              </a:rPr>
              <a:t>2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7830" y="2636912"/>
            <a:ext cx="121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2</a:t>
            </a:r>
            <a:r>
              <a:rPr lang="ru-RU" sz="3600" dirty="0" smtClean="0">
                <a:solidFill>
                  <a:srgbClr val="000000"/>
                </a:solidFill>
              </a:rPr>
              <a:t>+</a:t>
            </a:r>
            <a:r>
              <a:rPr lang="en-US" sz="3600" dirty="0" smtClean="0">
                <a:solidFill>
                  <a:srgbClr val="000000"/>
                </a:solidFill>
              </a:rPr>
              <a:t>4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8774" y="3270586"/>
            <a:ext cx="121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3</a:t>
            </a:r>
            <a:r>
              <a:rPr lang="ru-RU" sz="3600" dirty="0" smtClean="0">
                <a:solidFill>
                  <a:srgbClr val="000000"/>
                </a:solidFill>
              </a:rPr>
              <a:t>+5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7477" y="3934797"/>
            <a:ext cx="144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4</a:t>
            </a:r>
            <a:r>
              <a:rPr lang="ru-RU" sz="3600" dirty="0" smtClean="0">
                <a:solidFill>
                  <a:srgbClr val="000000"/>
                </a:solidFill>
              </a:rPr>
              <a:t>+5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8774" y="4582869"/>
            <a:ext cx="121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5</a:t>
            </a:r>
            <a:r>
              <a:rPr lang="ru-RU" sz="3600" dirty="0" smtClean="0">
                <a:solidFill>
                  <a:srgbClr val="000000"/>
                </a:solidFill>
              </a:rPr>
              <a:t>+5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1997224"/>
            <a:ext cx="137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6</a:t>
            </a:r>
            <a:r>
              <a:rPr lang="ru-RU" sz="3600" dirty="0" smtClean="0">
                <a:solidFill>
                  <a:srgbClr val="000000"/>
                </a:solidFill>
              </a:rPr>
              <a:t>+</a:t>
            </a:r>
            <a:r>
              <a:rPr lang="en-US" sz="3600" dirty="0" smtClean="0">
                <a:solidFill>
                  <a:srgbClr val="000000"/>
                </a:solidFill>
              </a:rPr>
              <a:t>1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2645296"/>
            <a:ext cx="138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 9-1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3278970"/>
            <a:ext cx="137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8-1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3943181"/>
            <a:ext cx="137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10-2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4591253"/>
            <a:ext cx="137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10</a:t>
            </a:r>
            <a:r>
              <a:rPr lang="ru-RU" sz="3600" dirty="0" smtClean="0">
                <a:solidFill>
                  <a:srgbClr val="000000"/>
                </a:solidFill>
              </a:rPr>
              <a:t>+</a:t>
            </a:r>
            <a:r>
              <a:rPr lang="en-US" sz="3600" dirty="0" smtClean="0">
                <a:solidFill>
                  <a:srgbClr val="000000"/>
                </a:solidFill>
              </a:rPr>
              <a:t>0</a:t>
            </a:r>
            <a:endParaRPr lang="ru-RU" sz="3600" dirty="0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63582" y="2060848"/>
            <a:ext cx="4266542" cy="3106796"/>
            <a:chOff x="2263582" y="2060848"/>
            <a:chExt cx="4266542" cy="3106796"/>
          </a:xfrm>
        </p:grpSpPr>
        <p:sp>
          <p:nvSpPr>
            <p:cNvPr id="32" name="TextBox 31"/>
            <p:cNvSpPr txBox="1"/>
            <p:nvPr/>
          </p:nvSpPr>
          <p:spPr>
            <a:xfrm>
              <a:off x="2263582" y="206084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63582" y="269846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63582" y="333214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63582" y="400473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3582" y="464442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84168" y="206084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84168" y="2698467"/>
              <a:ext cx="4459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 =</a:t>
              </a:r>
              <a:endParaRPr lang="ru-RU" sz="28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84168" y="333214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84168" y="400473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84168" y="464442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=</a:t>
              </a:r>
              <a:endParaRPr lang="ru-RU" sz="28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80462" y="2060848"/>
            <a:ext cx="4171686" cy="3106796"/>
            <a:chOff x="2780462" y="2060848"/>
            <a:chExt cx="4171686" cy="3106796"/>
          </a:xfrm>
        </p:grpSpPr>
        <p:sp>
          <p:nvSpPr>
            <p:cNvPr id="33" name="TextBox 32"/>
            <p:cNvSpPr txBox="1"/>
            <p:nvPr/>
          </p:nvSpPr>
          <p:spPr>
            <a:xfrm>
              <a:off x="2780462" y="2060848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80462" y="2698467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80462" y="3332141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80462" y="4644424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80462" y="400473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00770" y="2060848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0770" y="2698467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0770" y="3332141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00770" y="400473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00770" y="4644424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?</a:t>
              </a:r>
              <a:endParaRPr lang="ru-RU" sz="2800" b="1" dirty="0"/>
            </a:p>
          </p:txBody>
        </p:sp>
      </p:grpSp>
      <p:sp>
        <p:nvSpPr>
          <p:cNvPr id="42" name="TextBox 41" hidden="1"/>
          <p:cNvSpPr txBox="1"/>
          <p:nvPr/>
        </p:nvSpPr>
        <p:spPr>
          <a:xfrm>
            <a:off x="2776578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3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45" name="TextBox 44" hidden="1"/>
          <p:cNvSpPr txBox="1"/>
          <p:nvPr/>
        </p:nvSpPr>
        <p:spPr>
          <a:xfrm>
            <a:off x="2776578" y="26984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6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48" name="TextBox 47" hidden="1"/>
          <p:cNvSpPr txBox="1"/>
          <p:nvPr/>
        </p:nvSpPr>
        <p:spPr>
          <a:xfrm>
            <a:off x="2776578" y="33321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8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50" name="TextBox 49" hidden="1"/>
          <p:cNvSpPr txBox="1"/>
          <p:nvPr/>
        </p:nvSpPr>
        <p:spPr>
          <a:xfrm>
            <a:off x="2776578" y="40047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9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49" name="TextBox 48" hidden="1"/>
          <p:cNvSpPr txBox="1"/>
          <p:nvPr/>
        </p:nvSpPr>
        <p:spPr>
          <a:xfrm>
            <a:off x="2776578" y="46444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10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51" name="TextBox 50" hidden="1"/>
          <p:cNvSpPr txBox="1"/>
          <p:nvPr/>
        </p:nvSpPr>
        <p:spPr>
          <a:xfrm>
            <a:off x="6596886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7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52" name="TextBox 51" hidden="1"/>
          <p:cNvSpPr txBox="1"/>
          <p:nvPr/>
        </p:nvSpPr>
        <p:spPr>
          <a:xfrm>
            <a:off x="6596886" y="26984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8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53" name="TextBox 52" hidden="1"/>
          <p:cNvSpPr txBox="1"/>
          <p:nvPr/>
        </p:nvSpPr>
        <p:spPr>
          <a:xfrm>
            <a:off x="6596886" y="33321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7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54" name="TextBox 53" hidden="1"/>
          <p:cNvSpPr txBox="1"/>
          <p:nvPr/>
        </p:nvSpPr>
        <p:spPr>
          <a:xfrm>
            <a:off x="6596886" y="40047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8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65" name="TextBox 64" hidden="1"/>
          <p:cNvSpPr txBox="1"/>
          <p:nvPr/>
        </p:nvSpPr>
        <p:spPr>
          <a:xfrm>
            <a:off x="6596886" y="464442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FF00"/>
                </a:solidFill>
              </a:rPr>
              <a:t>10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34" name="TextBox 33">
            <a:hlinkClick r:id="" action="ppaction://macro?name=CleanResults"/>
          </p:cNvPr>
          <p:cNvSpPr txBox="1"/>
          <p:nvPr/>
        </p:nvSpPr>
        <p:spPr>
          <a:xfrm>
            <a:off x="2267744" y="5301208"/>
            <a:ext cx="5007464" cy="577751"/>
          </a:xfrm>
          <a:prstGeom prst="roundRect">
            <a:avLst>
              <a:gd name="adj" fmla="val 348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ВЫХОД</a:t>
            </a:r>
            <a:endParaRPr lang="ru-RU" sz="2400" b="1" dirty="0"/>
          </a:p>
        </p:txBody>
      </p:sp>
      <p:sp>
        <p:nvSpPr>
          <p:cNvPr id="66" name="Заголовок 5"/>
          <p:cNvSpPr txBox="1">
            <a:spLocks/>
          </p:cNvSpPr>
          <p:nvPr/>
        </p:nvSpPr>
        <p:spPr>
          <a:xfrm>
            <a:off x="375538" y="692696"/>
            <a:ext cx="8229600" cy="1304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0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4688" y="692696"/>
            <a:ext cx="4474623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FF0000"/>
                </a:solidFill>
                <a:ea typeface="Calibri"/>
                <a:cs typeface="Times New Roman"/>
              </a:rPr>
              <a:t>Шаблон-источник </a:t>
            </a: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>интернет.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49245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vuki_bukvy_teoriy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Весёлые циф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1159441">
  <a:themeElements>
    <a:clrScheme name="011594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Весёлые циф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01159441">
  <a:themeElements>
    <a:clrScheme name="011594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F3D6A5-216A-4077-A1B9-A76CCA7DD0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Тренажёр 1</Template>
  <TotalTime>1849</TotalTime>
  <Words>142</Words>
  <Application>Microsoft Office PowerPoint</Application>
  <PresentationFormat>Экран (4:3)</PresentationFormat>
  <Paragraphs>60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zvuki_bukvy_teoriya</vt:lpstr>
      <vt:lpstr>Весёлые цифры</vt:lpstr>
      <vt:lpstr>01159441</vt:lpstr>
      <vt:lpstr>1_Весёлые цифры</vt:lpstr>
      <vt:lpstr>1_01159441</vt:lpstr>
      <vt:lpstr>Тренажёр по математике 1 класс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по арифметике</dc:title>
  <dc:subject>Тренажер по арифметике</dc:subject>
  <dc:creator/>
  <cp:keywords/>
  <dc:description>Корпорация Майкрософт
Тренажер по арифметике</dc:description>
  <cp:lastModifiedBy>Пользователь</cp:lastModifiedBy>
  <cp:revision>44</cp:revision>
  <dcterms:modified xsi:type="dcterms:W3CDTF">2014-04-20T01:59:34Z</dcterms:modified>
  <cp:category>Тренажер по арифметике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TC027023349991</vt:lpwstr>
  </property>
</Properties>
</file>