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856984" cy="6552728"/>
          </a:xfrm>
        </p:spPr>
      </p:pic>
    </p:spTree>
    <p:extLst>
      <p:ext uri="{BB962C8B-B14F-4D97-AF65-F5344CB8AC3E}">
        <p14:creationId xmlns:p14="http://schemas.microsoft.com/office/powerpoint/2010/main" val="93643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8784976" cy="6408712"/>
          </a:xfrm>
        </p:spPr>
      </p:pic>
    </p:spTree>
    <p:extLst>
      <p:ext uri="{BB962C8B-B14F-4D97-AF65-F5344CB8AC3E}">
        <p14:creationId xmlns:p14="http://schemas.microsoft.com/office/powerpoint/2010/main" val="79930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568951" cy="6336704"/>
          </a:xfrm>
        </p:spPr>
      </p:pic>
    </p:spTree>
    <p:extLst>
      <p:ext uri="{BB962C8B-B14F-4D97-AF65-F5344CB8AC3E}">
        <p14:creationId xmlns:p14="http://schemas.microsoft.com/office/powerpoint/2010/main" val="323333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408712"/>
          </a:xfrm>
        </p:spPr>
      </p:pic>
    </p:spTree>
    <p:extLst>
      <p:ext uri="{BB962C8B-B14F-4D97-AF65-F5344CB8AC3E}">
        <p14:creationId xmlns:p14="http://schemas.microsoft.com/office/powerpoint/2010/main" val="273410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60648"/>
            <a:ext cx="8856984" cy="6336704"/>
          </a:xfrm>
        </p:spPr>
      </p:pic>
    </p:spTree>
    <p:extLst>
      <p:ext uri="{BB962C8B-B14F-4D97-AF65-F5344CB8AC3E}">
        <p14:creationId xmlns:p14="http://schemas.microsoft.com/office/powerpoint/2010/main" val="346602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712968" cy="6336704"/>
          </a:xfrm>
        </p:spPr>
      </p:pic>
    </p:spTree>
    <p:extLst>
      <p:ext uri="{BB962C8B-B14F-4D97-AF65-F5344CB8AC3E}">
        <p14:creationId xmlns:p14="http://schemas.microsoft.com/office/powerpoint/2010/main" val="2955499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60648"/>
            <a:ext cx="8640960" cy="6264696"/>
          </a:xfrm>
        </p:spPr>
      </p:pic>
    </p:spTree>
    <p:extLst>
      <p:ext uri="{BB962C8B-B14F-4D97-AF65-F5344CB8AC3E}">
        <p14:creationId xmlns:p14="http://schemas.microsoft.com/office/powerpoint/2010/main" val="107301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Кораблик, работа детей средней группы детского сад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93013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2013-02-26T16:32:03Z</dcterms:created>
  <dcterms:modified xsi:type="dcterms:W3CDTF">2013-02-26T16:36:23Z</dcterms:modified>
</cp:coreProperties>
</file>