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21461"/>
            <a:ext cx="2895600" cy="365125"/>
          </a:xfrm>
        </p:spPr>
        <p:txBody>
          <a:bodyPr/>
          <a:lstStyle/>
          <a:p>
            <a:r>
              <a:rPr lang="en-US" dirty="0" smtClean="0"/>
              <a:t>corowina.ucoz.com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70497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BF0D-D48F-43FD-B0A5-1485BE51AD9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185265b88f9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>
          <a:xfrm>
            <a:off x="-1" y="0"/>
            <a:ext cx="2024027" cy="714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18.09\570386_1313939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/>
          <a:lstStyle/>
          <a:p>
            <a:r>
              <a:rPr lang="ru-RU" dirty="0" smtClean="0"/>
              <a:t>Находим фигуры. Урок 10.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18.09.2013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Куанчалиева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Рашидовна</a:t>
            </a:r>
            <a:endParaRPr lang="ru-RU" dirty="0"/>
          </a:p>
        </p:txBody>
      </p:sp>
      <p:pic>
        <p:nvPicPr>
          <p:cNvPr id="1027" name="Picture 3" descr="C:\Users\компьютер\Desktop\18.09\3072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28" y="4476728"/>
            <a:ext cx="2381272" cy="2381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 rot="1040537">
            <a:off x="1928794" y="1928802"/>
            <a:ext cx="4714908" cy="2571768"/>
          </a:xfrm>
          <a:prstGeom prst="trapezoi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2" idx="2"/>
          </p:cNvCxnSpPr>
          <p:nvPr/>
        </p:nvCxnSpPr>
        <p:spPr>
          <a:xfrm rot="16200000" flipH="1">
            <a:off x="2016407" y="2555569"/>
            <a:ext cx="2941941" cy="83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2" idx="2"/>
          </p:cNvCxnSpPr>
          <p:nvPr/>
        </p:nvCxnSpPr>
        <p:spPr>
          <a:xfrm rot="10800000" flipV="1">
            <a:off x="3902952" y="2571743"/>
            <a:ext cx="2383564" cy="1870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307183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928670"/>
            <a:ext cx="307183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876"/>
            <a:ext cx="307183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3571876"/>
            <a:ext cx="307183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1000100" y="928670"/>
            <a:ext cx="3000396" cy="164307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4786314" y="928670"/>
            <a:ext cx="3071834" cy="1000132"/>
          </a:xfrm>
          <a:prstGeom prst="triangle">
            <a:avLst>
              <a:gd name="adj" fmla="val 431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071802" y="1142984"/>
            <a:ext cx="1214446" cy="78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429256" y="214290"/>
            <a:ext cx="1643074" cy="3071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22" idx="4"/>
          </p:cNvCxnSpPr>
          <p:nvPr/>
        </p:nvCxnSpPr>
        <p:spPr>
          <a:xfrm>
            <a:off x="1000100" y="3594360"/>
            <a:ext cx="3076483" cy="1758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ый треугольник 21"/>
          <p:cNvSpPr/>
          <p:nvPr/>
        </p:nvSpPr>
        <p:spPr>
          <a:xfrm rot="1934277">
            <a:off x="3548701" y="3652993"/>
            <a:ext cx="1018993" cy="154682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10800000">
            <a:off x="4786314" y="3571876"/>
            <a:ext cx="3000396" cy="164307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2571736" y="1357298"/>
            <a:ext cx="1928826" cy="18573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185738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713554" y="1357298"/>
            <a:ext cx="1858182" cy="1858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6"/>
          <p:cNvSpPr/>
          <p:nvPr/>
        </p:nvSpPr>
        <p:spPr>
          <a:xfrm rot="5400000">
            <a:off x="4857752" y="1357298"/>
            <a:ext cx="1928826" cy="1857388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6200000">
            <a:off x="4857752" y="1357298"/>
            <a:ext cx="1928826" cy="18573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2786050" y="3857628"/>
            <a:ext cx="1928826" cy="1857388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5400000">
            <a:off x="857224" y="3857628"/>
            <a:ext cx="1928826" cy="1857388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6200000">
            <a:off x="857224" y="3857628"/>
            <a:ext cx="1928826" cy="18573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>
            <a:off x="6786578" y="3786190"/>
            <a:ext cx="1928826" cy="192882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5400000">
            <a:off x="4857752" y="3786190"/>
            <a:ext cx="1928826" cy="18573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>
            <a:off x="6786578" y="1357298"/>
            <a:ext cx="1928826" cy="18573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6200000">
            <a:off x="4893471" y="3821909"/>
            <a:ext cx="1928826" cy="1857388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ильный пятиугольник 4"/>
          <p:cNvSpPr/>
          <p:nvPr/>
        </p:nvSpPr>
        <p:spPr>
          <a:xfrm>
            <a:off x="857224" y="857232"/>
            <a:ext cx="2428892" cy="207170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3143240" y="3214686"/>
            <a:ext cx="2428892" cy="207170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5143504" y="928670"/>
            <a:ext cx="2428892" cy="207170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endCxn id="5" idx="2"/>
          </p:cNvCxnSpPr>
          <p:nvPr/>
        </p:nvCxnSpPr>
        <p:spPr>
          <a:xfrm rot="10800000" flipV="1">
            <a:off x="1321100" y="1643049"/>
            <a:ext cx="2001204" cy="1285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1"/>
          </p:cNvCxnSpPr>
          <p:nvPr/>
        </p:nvCxnSpPr>
        <p:spPr>
          <a:xfrm rot="10800000" flipV="1">
            <a:off x="857228" y="1643050"/>
            <a:ext cx="2429829" cy="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143504" y="1714488"/>
            <a:ext cx="2429829" cy="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143240" y="4000504"/>
            <a:ext cx="2429829" cy="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5572132" y="1714488"/>
            <a:ext cx="2001204" cy="1285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3571868" y="4000504"/>
            <a:ext cx="2001204" cy="1285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внобедренный треугольник 18"/>
          <p:cNvSpPr/>
          <p:nvPr/>
        </p:nvSpPr>
        <p:spPr>
          <a:xfrm>
            <a:off x="857224" y="857232"/>
            <a:ext cx="2428892" cy="7858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4378578">
            <a:off x="5776723" y="899495"/>
            <a:ext cx="1368342" cy="233655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8813817">
            <a:off x="3597863" y="4597463"/>
            <a:ext cx="2428892" cy="81703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428728" y="1785926"/>
            <a:ext cx="6143668" cy="292895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785786" y="3214686"/>
            <a:ext cx="292895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2285984" y="1785926"/>
            <a:ext cx="4572032" cy="2928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43438" y="3214686"/>
            <a:ext cx="2928958" cy="1500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 rot="15247511">
            <a:off x="3204707" y="1422765"/>
            <a:ext cx="3057951" cy="52164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428728" y="1785926"/>
            <a:ext cx="6143668" cy="292895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6858016" y="1785926"/>
            <a:ext cx="714380" cy="292895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428728" y="1785926"/>
            <a:ext cx="6143668" cy="292895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5400000">
            <a:off x="3071802" y="928670"/>
            <a:ext cx="2928958" cy="46434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428728" y="1785926"/>
            <a:ext cx="6143668" cy="292895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28728" y="3286124"/>
            <a:ext cx="6143668" cy="14287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428728" y="1785926"/>
            <a:ext cx="6143668" cy="292895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5364783">
            <a:off x="2767405" y="987566"/>
            <a:ext cx="3108556" cy="599543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мпьютер\Desktop\18.09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6929486" cy="3571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142984"/>
            <a:ext cx="632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ьютер\Desktop\18.09\3072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компьютер\Desktop\18.09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857628"/>
            <a:ext cx="4325959" cy="241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786058"/>
            <a:ext cx="857256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28794" y="2786058"/>
            <a:ext cx="857256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3372" y="2786058"/>
            <a:ext cx="857256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00364" y="2786058"/>
            <a:ext cx="857256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72198" y="2786058"/>
            <a:ext cx="857256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15206" y="2786058"/>
            <a:ext cx="857256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143380"/>
            <a:ext cx="495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4071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5357826"/>
            <a:ext cx="1847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компьютер\Desktop\18.09\0_730a2_1d3f7e5a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3786214" cy="3617290"/>
          </a:xfrm>
          <a:prstGeom prst="rect">
            <a:avLst/>
          </a:prstGeom>
          <a:noFill/>
        </p:spPr>
      </p:pic>
      <p:pic>
        <p:nvPicPr>
          <p:cNvPr id="10245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214818"/>
            <a:ext cx="1619250" cy="1885950"/>
          </a:xfrm>
          <a:prstGeom prst="rect">
            <a:avLst/>
          </a:prstGeom>
          <a:noFill/>
        </p:spPr>
      </p:pic>
      <p:pic>
        <p:nvPicPr>
          <p:cNvPr id="9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1619250" cy="1885950"/>
          </a:xfrm>
          <a:prstGeom prst="rect">
            <a:avLst/>
          </a:prstGeom>
          <a:noFill/>
        </p:spPr>
      </p:pic>
      <p:pic>
        <p:nvPicPr>
          <p:cNvPr id="10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572008"/>
            <a:ext cx="1619250" cy="1885950"/>
          </a:xfrm>
          <a:prstGeom prst="rect">
            <a:avLst/>
          </a:prstGeom>
          <a:noFill/>
        </p:spPr>
      </p:pic>
      <p:pic>
        <p:nvPicPr>
          <p:cNvPr id="11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86124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мпьютер\Desktop\18.09\0_86042_cab3415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3000396" cy="2455836"/>
          </a:xfrm>
          <a:prstGeom prst="rect">
            <a:avLst/>
          </a:prstGeom>
          <a:noFill/>
        </p:spPr>
      </p:pic>
      <p:pic>
        <p:nvPicPr>
          <p:cNvPr id="3" name="Picture 3" descr="C:\Users\компьютер\Desktop\18.09\pozenet.ro_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1567347" cy="1766880"/>
          </a:xfrm>
          <a:prstGeom prst="rect">
            <a:avLst/>
          </a:prstGeom>
          <a:noFill/>
        </p:spPr>
      </p:pic>
      <p:pic>
        <p:nvPicPr>
          <p:cNvPr id="4" name="Picture 3" descr="C:\Users\компьютер\Desktop\18.09\pozenet.ro_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8604"/>
            <a:ext cx="1567347" cy="1766880"/>
          </a:xfrm>
          <a:prstGeom prst="rect">
            <a:avLst/>
          </a:prstGeom>
          <a:noFill/>
        </p:spPr>
      </p:pic>
      <p:pic>
        <p:nvPicPr>
          <p:cNvPr id="5" name="Picture 3" descr="C:\Users\компьютер\Desktop\18.09\pozenet.ro_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14818"/>
            <a:ext cx="1567347" cy="1766880"/>
          </a:xfrm>
          <a:prstGeom prst="rect">
            <a:avLst/>
          </a:prstGeom>
          <a:noFill/>
        </p:spPr>
      </p:pic>
      <p:pic>
        <p:nvPicPr>
          <p:cNvPr id="6" name="Picture 3" descr="C:\Users\компьютер\Desktop\18.09\pozenet.ro_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643446"/>
            <a:ext cx="1567347" cy="1766880"/>
          </a:xfrm>
          <a:prstGeom prst="rect">
            <a:avLst/>
          </a:prstGeom>
          <a:noFill/>
        </p:spPr>
      </p:pic>
      <p:pic>
        <p:nvPicPr>
          <p:cNvPr id="7" name="Picture 3" descr="C:\Users\компьютер\Desktop\18.09\pozenet.ro_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567347" cy="1766880"/>
          </a:xfrm>
          <a:prstGeom prst="rect">
            <a:avLst/>
          </a:prstGeom>
          <a:noFill/>
        </p:spPr>
      </p:pic>
      <p:pic>
        <p:nvPicPr>
          <p:cNvPr id="8" name="Picture 3" descr="C:\Users\компьютер\Desktop\18.09\pozenet.ro_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71480"/>
            <a:ext cx="1567347" cy="176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1619250" cy="1885950"/>
          </a:xfrm>
          <a:prstGeom prst="rect">
            <a:avLst/>
          </a:prstGeom>
          <a:noFill/>
        </p:spPr>
      </p:pic>
      <p:pic>
        <p:nvPicPr>
          <p:cNvPr id="3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1619250" cy="1885950"/>
          </a:xfrm>
          <a:prstGeom prst="rect">
            <a:avLst/>
          </a:prstGeom>
          <a:noFill/>
        </p:spPr>
      </p:pic>
      <p:pic>
        <p:nvPicPr>
          <p:cNvPr id="4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28604"/>
            <a:ext cx="1619250" cy="1885950"/>
          </a:xfrm>
          <a:prstGeom prst="rect">
            <a:avLst/>
          </a:prstGeom>
          <a:noFill/>
        </p:spPr>
      </p:pic>
      <p:pic>
        <p:nvPicPr>
          <p:cNvPr id="5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1619250" cy="1885950"/>
          </a:xfrm>
          <a:prstGeom prst="rect">
            <a:avLst/>
          </a:prstGeom>
          <a:noFill/>
        </p:spPr>
      </p:pic>
      <p:pic>
        <p:nvPicPr>
          <p:cNvPr id="6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1619250" cy="1885950"/>
          </a:xfrm>
          <a:prstGeom prst="rect">
            <a:avLst/>
          </a:prstGeom>
          <a:noFill/>
        </p:spPr>
      </p:pic>
      <p:pic>
        <p:nvPicPr>
          <p:cNvPr id="7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14818"/>
            <a:ext cx="1619250" cy="1885950"/>
          </a:xfrm>
          <a:prstGeom prst="rect">
            <a:avLst/>
          </a:prstGeom>
          <a:noFill/>
        </p:spPr>
      </p:pic>
      <p:pic>
        <p:nvPicPr>
          <p:cNvPr id="8" name="Picture 5" descr="C:\Users\компьютер\Desktop\18.09\23c1a102f05d8af2d40fa3181342c4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14818"/>
            <a:ext cx="1619250" cy="1885950"/>
          </a:xfrm>
          <a:prstGeom prst="rect">
            <a:avLst/>
          </a:prstGeom>
          <a:noFill/>
        </p:spPr>
      </p:pic>
      <p:pic>
        <p:nvPicPr>
          <p:cNvPr id="9" name="Picture 3" descr="C:\Users\компьютер\Desktop\18.09\pozenet.ro_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42"/>
            <a:ext cx="1567347" cy="1766880"/>
          </a:xfrm>
          <a:prstGeom prst="rect">
            <a:avLst/>
          </a:prstGeom>
          <a:noFill/>
        </p:spPr>
      </p:pic>
      <p:pic>
        <p:nvPicPr>
          <p:cNvPr id="10" name="Picture 3" descr="C:\Users\компьютер\Desktop\18.09\pozenet.ro_-1024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1567347" cy="1766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ьютер\Desktop\18.09\d0b1d0b5d0b7d18bd0bcd18fd0bdd0bdd18bd0b9-2-d0bad0bed0bfd0b8d18f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71480"/>
            <a:ext cx="2461312" cy="4187828"/>
          </a:xfrm>
          <a:prstGeom prst="rect">
            <a:avLst/>
          </a:prstGeom>
          <a:noFill/>
        </p:spPr>
      </p:pic>
      <p:pic>
        <p:nvPicPr>
          <p:cNvPr id="12291" name="Picture 3" descr="C:\Users\компьютер\Desktop\18.09\1525067-c3a859224e7f8d4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2745217" cy="392909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214546" y="4572008"/>
            <a:ext cx="1643074" cy="1714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57884" y="4786322"/>
            <a:ext cx="1643074" cy="1714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ьютер\Desktop\Алия учеба\пропись цифры\propisi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2857500" cy="2857500"/>
          </a:xfrm>
          <a:prstGeom prst="rect">
            <a:avLst/>
          </a:prstGeom>
          <a:noFill/>
        </p:spPr>
      </p:pic>
      <p:pic>
        <p:nvPicPr>
          <p:cNvPr id="13315" name="Picture 3" descr="C:\Users\компьютер\Desktop\Алия учеба\пропись цифры\propisi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2857500" cy="2857500"/>
          </a:xfrm>
          <a:prstGeom prst="rect">
            <a:avLst/>
          </a:prstGeom>
          <a:noFill/>
        </p:spPr>
      </p:pic>
      <p:pic>
        <p:nvPicPr>
          <p:cNvPr id="13316" name="Picture 4" descr="C:\Users\компьютер\Desktop\Алия учеба\пропись цифры\propisi_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4331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мпьютер\Desktop\18.09\BBK-lt2230hd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3241037" cy="2532060"/>
          </a:xfrm>
          <a:prstGeom prst="rect">
            <a:avLst/>
          </a:prstGeom>
          <a:noFill/>
        </p:spPr>
      </p:pic>
      <p:pic>
        <p:nvPicPr>
          <p:cNvPr id="14339" name="Picture 3" descr="C:\Users\компьютер\Desktop\18.09\s_1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642918"/>
            <a:ext cx="2504444" cy="4419607"/>
          </a:xfrm>
          <a:prstGeom prst="rect">
            <a:avLst/>
          </a:prstGeom>
          <a:noFill/>
        </p:spPr>
      </p:pic>
      <p:pic>
        <p:nvPicPr>
          <p:cNvPr id="14340" name="Picture 4" descr="C:\Users\компьютер\Desktop\18.09\1301494119_tarelka3_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786190"/>
            <a:ext cx="2157780" cy="2295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85852" y="1071546"/>
            <a:ext cx="157163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071934" y="1285860"/>
            <a:ext cx="1357322" cy="1357322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6215074" y="928670"/>
            <a:ext cx="1571636" cy="20717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857628"/>
            <a:ext cx="1000132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6248" y="3571876"/>
            <a:ext cx="1285884" cy="24288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4071942"/>
            <a:ext cx="1785950" cy="10001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мпьютер\Desktop\18.09\matematika_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07336" y="2967335"/>
            <a:ext cx="4175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МОЛОДЦЫ!!!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ьютер\Desktop\18.09\0002-002-Kvad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ьютер\Desktop\18.09\0007-007-K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ьютер\Desktop\18.09\0008-008-O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ьютер\Desktop\18.09\0003-003-Prjamougol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пьютер\Desktop\18.09\0005-005-Ravnostoronnij-treugol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714356"/>
            <a:ext cx="618967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ьютер\Desktop\18.09\35939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компьютер\Desktop\18.09\43955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712067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928662" y="857232"/>
            <a:ext cx="2071702" cy="26432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571480"/>
            <a:ext cx="1857388" cy="1857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28992" y="3071810"/>
            <a:ext cx="2500330" cy="23574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2071678"/>
            <a:ext cx="214314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43372" y="3571876"/>
            <a:ext cx="214314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86314" y="3571876"/>
            <a:ext cx="214314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928670"/>
            <a:ext cx="214314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578" y="928670"/>
            <a:ext cx="214314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3108" y="2071678"/>
            <a:ext cx="214314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1317135" flipV="1">
            <a:off x="1255685" y="2327872"/>
            <a:ext cx="1071570" cy="42862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Дуга 13"/>
          <p:cNvSpPr/>
          <p:nvPr/>
        </p:nvSpPr>
        <p:spPr>
          <a:xfrm rot="1317135" flipV="1">
            <a:off x="3756015" y="4042383"/>
            <a:ext cx="1071570" cy="42862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Дуга 14"/>
          <p:cNvSpPr/>
          <p:nvPr/>
        </p:nvSpPr>
        <p:spPr>
          <a:xfrm rot="1317135" flipV="1">
            <a:off x="5899155" y="1256302"/>
            <a:ext cx="1071570" cy="42862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71472" y="2285992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" idx="5"/>
          </p:cNvCxnSpPr>
          <p:nvPr/>
        </p:nvCxnSpPr>
        <p:spPr>
          <a:xfrm>
            <a:off x="2482439" y="2178835"/>
            <a:ext cx="732239" cy="607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964381" y="3750471"/>
            <a:ext cx="92869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1928794" y="3786190"/>
            <a:ext cx="100013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214678" y="5500702"/>
            <a:ext cx="11430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22033" y="5464983"/>
            <a:ext cx="114300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571736" y="4071942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4" idx="6"/>
          </p:cNvCxnSpPr>
          <p:nvPr/>
        </p:nvCxnSpPr>
        <p:spPr>
          <a:xfrm rot="10800000">
            <a:off x="5929322" y="4250538"/>
            <a:ext cx="714380" cy="46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714876" y="1357298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7572396" y="1357298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5750727" y="2750339"/>
            <a:ext cx="85725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V="1">
            <a:off x="6607983" y="2750339"/>
            <a:ext cx="92869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21</Words>
  <Application>Microsoft Office PowerPoint</Application>
  <PresentationFormat>Экран (4:3)</PresentationFormat>
  <Paragraphs>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Находим фигуры. Урок 10.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17</cp:revision>
  <dcterms:created xsi:type="dcterms:W3CDTF">2012-11-25T06:05:07Z</dcterms:created>
  <dcterms:modified xsi:type="dcterms:W3CDTF">2014-04-29T18:12:49Z</dcterms:modified>
</cp:coreProperties>
</file>