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2AC7A-6A07-4817-ABC5-B6FB1E30FF72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84E311-1769-4D84-A320-664A3099D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0039-C751-4D23-BFA3-5B32C45FD4B1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BCF-0E7A-4DC2-A1C0-28797030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0039-C751-4D23-BFA3-5B32C45FD4B1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BCF-0E7A-4DC2-A1C0-28797030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0039-C751-4D23-BFA3-5B32C45FD4B1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BCF-0E7A-4DC2-A1C0-28797030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0039-C751-4D23-BFA3-5B32C45FD4B1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BCF-0E7A-4DC2-A1C0-28797030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0039-C751-4D23-BFA3-5B32C45FD4B1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BCF-0E7A-4DC2-A1C0-28797030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0039-C751-4D23-BFA3-5B32C45FD4B1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BCF-0E7A-4DC2-A1C0-28797030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0039-C751-4D23-BFA3-5B32C45FD4B1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BCF-0E7A-4DC2-A1C0-28797030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0039-C751-4D23-BFA3-5B32C45FD4B1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BCF-0E7A-4DC2-A1C0-28797030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0039-C751-4D23-BFA3-5B32C45FD4B1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BCF-0E7A-4DC2-A1C0-28797030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0039-C751-4D23-BFA3-5B32C45FD4B1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BCF-0E7A-4DC2-A1C0-28797030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F0039-C751-4D23-BFA3-5B32C45FD4B1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3BCF-0E7A-4DC2-A1C0-28797030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F0039-C751-4D23-BFA3-5B32C45FD4B1}" type="datetimeFigureOut">
              <a:rPr lang="ru-RU" smtClean="0"/>
              <a:pPr/>
              <a:t>15.05.2012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F3BCF-0E7A-4DC2-A1C0-287970307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00174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Проект на тему: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«Любим и не забудем» 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ученика 1 класса «Б»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Чижова Илии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часть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714884"/>
            <a:ext cx="6400800" cy="1752600"/>
          </a:xfrm>
        </p:spPr>
        <p:txBody>
          <a:bodyPr>
            <a:normAutofit lnSpcReduction="10000"/>
          </a:bodyPr>
          <a:lstStyle/>
          <a:p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Сосновый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Бор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конечная звезда 3"/>
          <p:cNvSpPr/>
          <p:nvPr/>
        </p:nvSpPr>
        <p:spPr>
          <a:xfrm>
            <a:off x="4071934" y="4143380"/>
            <a:ext cx="857256" cy="85725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142984"/>
            <a:ext cx="69294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Встань весь мир! Шагают ветераны.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Ты потом доделаешь дела.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 сих пор не заживают раны,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Наш солдат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долг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выполнил сполна.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Мир! Вставай! Ты видишь наши деды,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Плачут, не скрывая слёз своих.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Ведь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они сражались до победы,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Жизни наши с вами сохранив! </a:t>
            </a:r>
          </a:p>
        </p:txBody>
      </p:sp>
      <p:sp>
        <p:nvSpPr>
          <p:cNvPr id="4" name="5-конечная звезда 3"/>
          <p:cNvSpPr/>
          <p:nvPr/>
        </p:nvSpPr>
        <p:spPr>
          <a:xfrm>
            <a:off x="3929058" y="5357826"/>
            <a:ext cx="785818" cy="85725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571480"/>
            <a:ext cx="728667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Дорогие ребята!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Великая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Отечественная война – тема, святая для каждого человека, родившегося на территории бывшего Советского Союза. Но чем дальше те героические годы, тем сложнее сохранять нашу 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память живой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нам 7-8 летним мальчишкам и девчонкам сохранить память о том, о чем мы толком ничего не знаем? На помощь придут самые близкие – любящие мамы и папы, заботливые дедушки и бабушки. Я знаю о войне очень мало, но с удовольствием поделюсь этими знаниями с вами.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84" y="428604"/>
            <a:ext cx="4500594" cy="9144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Откуда  Я узнал о войне?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2357422" y="1428736"/>
            <a:ext cx="78581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357158" y="2285992"/>
            <a:ext cx="2857520" cy="10572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Прадедушка Гилемьян (он уже умер)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357818" y="1357298"/>
            <a:ext cx="857256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500694" y="2285992"/>
            <a:ext cx="3143272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Дедушка Генрих (86 лет)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rot="16200000" flipH="1">
            <a:off x="3618300" y="2239562"/>
            <a:ext cx="2943252" cy="11787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143108" y="2500306"/>
            <a:ext cx="2928958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71472" y="4357694"/>
            <a:ext cx="3929090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Соседка Зинаида Дмитриевна (80 лет)</a:t>
            </a:r>
          </a:p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429256" y="4429132"/>
            <a:ext cx="328614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Соседка бабушка Катя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(85 лет)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5-конечная звезда 19"/>
          <p:cNvSpPr/>
          <p:nvPr/>
        </p:nvSpPr>
        <p:spPr>
          <a:xfrm>
            <a:off x="4000496" y="5643578"/>
            <a:ext cx="857256" cy="857256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85728"/>
            <a:ext cx="8131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9 мая 2012  года мы с родителями решили отправиться на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Поклонную гору в Москве, чтобы в очередной раз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напомнить себе 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великом подвиге великого народа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AM_08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7715304" cy="4857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3543296" cy="72705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Стена памяти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928671"/>
            <a:ext cx="4286280" cy="3071834"/>
          </a:xfrm>
        </p:spPr>
        <p:txBody>
          <a:bodyPr>
            <a:normAutofit/>
          </a:bodyPr>
          <a:lstStyle/>
          <a:p>
            <a:pPr algn="just"/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0" dirty="0" err="1" smtClean="0">
                <a:latin typeface="Times New Roman" pitchFamily="18" charset="0"/>
                <a:cs typeface="Times New Roman" pitchFamily="18" charset="0"/>
              </a:rPr>
              <a:t>стеллы</a:t>
            </a: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 победы на Поклонной горе были установлены 2 стены, на которой каждый желающий мог написать имя своего родственника, принимавшего участие в боевых действиях Второй мировой войны. </a:t>
            </a:r>
            <a:endParaRPr lang="ru-RU" sz="2400" dirty="0"/>
          </a:p>
        </p:txBody>
      </p:sp>
      <p:pic>
        <p:nvPicPr>
          <p:cNvPr id="9" name="Содержимое 8" descr="SAM_08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72066" y="357166"/>
            <a:ext cx="3776927" cy="621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SAM_08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929066"/>
            <a:ext cx="414340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Стена памяти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SAM_08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00174"/>
            <a:ext cx="4500594" cy="3500462"/>
          </a:xfrm>
          <a:scene3d>
            <a:camera prst="perspectiveContrastingRightFacing"/>
            <a:lightRig rig="threePt" dir="t"/>
          </a:scene3d>
        </p:spPr>
      </p:pic>
      <p:pic>
        <p:nvPicPr>
          <p:cNvPr id="6" name="Содержимое 5" descr="SAM_086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2357430"/>
            <a:ext cx="4681542" cy="3550763"/>
          </a:xfrm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знаете ли вы, ребята, что такое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полевая почта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Это почтовая связь, устанавливаемая в действующей армии в период военных действий.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SAM_098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500174"/>
            <a:ext cx="4214842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6" descr="SAM_098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1500174"/>
            <a:ext cx="4038600" cy="197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00034" y="3643314"/>
            <a:ext cx="81385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принял участие в акции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«Благодарность земляков».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Суть акции заключалась в том,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каждый желающий мог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отправить открытку ветерану войны. Все открытки, которые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отправлялись посредством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анной акции будут подписаны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 президентом РФ Путиным В.В. Казалось бы, какая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малость, но ветеранам это внимание необходимо!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Заключение части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9may_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4424" y="723106"/>
            <a:ext cx="5132417" cy="54919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00420" cy="469106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Ребята, я искренне надеюсь на то, что события Второй мировой войны никогда не повторятся. Ибо это страшно! А также надеюсь, что мы с вами сможем пронести эту святую память через года.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помню! Я горжусь! Я благодарен за возможность родиться здесь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 сейчас!!!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278</Words>
  <Application>Microsoft Office PowerPoint</Application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Проект на тему:  «Любим и не забудем»  ученика 1 класса «Б» Чижова Илии часть I</vt:lpstr>
      <vt:lpstr>Слайд 2</vt:lpstr>
      <vt:lpstr>Слайд 3</vt:lpstr>
      <vt:lpstr>Слайд 4</vt:lpstr>
      <vt:lpstr>Слайд 5</vt:lpstr>
      <vt:lpstr>Стена памяти</vt:lpstr>
      <vt:lpstr>Стена памяти</vt:lpstr>
      <vt:lpstr>А знаете ли вы, ребята, что такое полевая почта? Это почтовая связь, устанавливаемая в действующей армии в период военных действий.</vt:lpstr>
      <vt:lpstr>Заключение части I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 «Любим и не забудем»  ученика 1 класса «Б» Чижова Илии</dc:title>
  <dc:creator>Admin</dc:creator>
  <cp:lastModifiedBy>Admin</cp:lastModifiedBy>
  <cp:revision>48</cp:revision>
  <dcterms:created xsi:type="dcterms:W3CDTF">2012-05-10T12:16:17Z</dcterms:created>
  <dcterms:modified xsi:type="dcterms:W3CDTF">2012-05-15T17:50:29Z</dcterms:modified>
</cp:coreProperties>
</file>