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8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CF6E7-4762-4660-B7B2-6088AAE5F582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0DA3F1-A40E-41F0-9F68-96994E9BAB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CF6E7-4762-4660-B7B2-6088AAE5F582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A3F1-A40E-41F0-9F68-96994E9BA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CF6E7-4762-4660-B7B2-6088AAE5F582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A3F1-A40E-41F0-9F68-96994E9BA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32CF6E7-4762-4660-B7B2-6088AAE5F582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C0DA3F1-A40E-41F0-9F68-96994E9BAB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CF6E7-4762-4660-B7B2-6088AAE5F582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A3F1-A40E-41F0-9F68-96994E9BAB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CF6E7-4762-4660-B7B2-6088AAE5F582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A3F1-A40E-41F0-9F68-96994E9BAB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A3F1-A40E-41F0-9F68-96994E9BAB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CF6E7-4762-4660-B7B2-6088AAE5F582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CF6E7-4762-4660-B7B2-6088AAE5F582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A3F1-A40E-41F0-9F68-96994E9BAB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CF6E7-4762-4660-B7B2-6088AAE5F582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A3F1-A40E-41F0-9F68-96994E9BA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32CF6E7-4762-4660-B7B2-6088AAE5F582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C0DA3F1-A40E-41F0-9F68-96994E9BAB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CF6E7-4762-4660-B7B2-6088AAE5F582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0DA3F1-A40E-41F0-9F68-96994E9BAB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32CF6E7-4762-4660-B7B2-6088AAE5F582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C0DA3F1-A40E-41F0-9F68-96994E9BAB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4429132"/>
            <a:ext cx="8305800" cy="1143000"/>
          </a:xfrm>
        </p:spPr>
        <p:txBody>
          <a:bodyPr/>
          <a:lstStyle/>
          <a:p>
            <a:endParaRPr lang="ru-RU" dirty="0" smtClean="0"/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ос. Сосновый Бор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2012 год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30668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Проект  на тему:</a:t>
            </a:r>
            <a:br>
              <a:rPr lang="ru-RU" dirty="0" smtClean="0"/>
            </a:br>
            <a:r>
              <a:rPr lang="ru-RU" dirty="0" smtClean="0"/>
              <a:t>«Древний Египет»</a:t>
            </a:r>
            <a:br>
              <a:rPr lang="ru-RU" dirty="0" smtClean="0"/>
            </a:br>
            <a:r>
              <a:rPr lang="ru-RU" dirty="0" smtClean="0"/>
              <a:t>ученика 1 класса «Б»</a:t>
            </a:r>
            <a:r>
              <a:rPr smtClean="0"/>
              <a:t/>
            </a:r>
            <a:br>
              <a:rPr smtClean="0"/>
            </a:br>
            <a:r>
              <a:rPr lang="ru-RU" dirty="0" smtClean="0"/>
              <a:t>Чижова Илии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Древний Египет в наши дни.</a:t>
            </a:r>
            <a:endParaRPr lang="ru-RU" dirty="0"/>
          </a:p>
        </p:txBody>
      </p:sp>
      <p:pic>
        <p:nvPicPr>
          <p:cNvPr id="5" name="Содержимое 4" descr="DSC0794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1285860"/>
            <a:ext cx="2805141" cy="507209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ru-RU" dirty="0" smtClean="0"/>
              <a:t>Историческое наследие Древнего Египта сохранено и по сей день «живет» в музеях, книгах.  Наше путешествие в Древний Египет окончено. Гидом в мир Древнего Египта выступил  Чижов Илия.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828660"/>
          </a:xfrm>
        </p:spPr>
        <p:txBody>
          <a:bodyPr/>
          <a:lstStyle/>
          <a:p>
            <a:r>
              <a:rPr lang="ru-RU" dirty="0" smtClean="0"/>
              <a:t>Что такое Древний Египет?</a:t>
            </a:r>
            <a:endParaRPr lang="ru-RU" dirty="0"/>
          </a:p>
        </p:txBody>
      </p:sp>
      <p:pic>
        <p:nvPicPr>
          <p:cNvPr id="5" name="Рисунок 4" descr="300px-Egypt.Giza.Sphinx.01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9418" r="9418"/>
          <a:stretch>
            <a:fillRect/>
          </a:stretch>
        </p:blipFill>
        <p:spPr>
          <a:xfrm>
            <a:off x="457200" y="457200"/>
            <a:ext cx="6043626" cy="55626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357298"/>
            <a:ext cx="2057400" cy="5000660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smtClean="0"/>
              <a:t>Древний Египет </a:t>
            </a:r>
            <a:r>
              <a:rPr lang="ru-RU" sz="2000" dirty="0" smtClean="0"/>
              <a:t>– одна из древнейших цивилизаций, возникшая вдоль течения реки Нил, где сегодня располагается современное государство Египет. 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Архитектура Древнего Египта</a:t>
            </a:r>
            <a:endParaRPr lang="ru-RU" dirty="0"/>
          </a:p>
        </p:txBody>
      </p:sp>
      <p:pic>
        <p:nvPicPr>
          <p:cNvPr id="5" name="Содержимое 4" descr="300px-All_Gizah_Pyramids-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81819" y="2609850"/>
            <a:ext cx="3810000" cy="240030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ru-RU" dirty="0" smtClean="0"/>
              <a:t>Наиболее известными архитектурными работами египтян являются пирамиды. Пирамиды – это место погребения фараонов и богатых жителей Египта. 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Зачем египтяне строили пирамиды?</a:t>
            </a:r>
            <a:endParaRPr lang="ru-RU" dirty="0"/>
          </a:p>
        </p:txBody>
      </p:sp>
      <p:pic>
        <p:nvPicPr>
          <p:cNvPr id="5" name="Содержимое 4" descr="egypt_46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2786059"/>
            <a:ext cx="4500594" cy="185738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ru-RU" dirty="0" smtClean="0"/>
              <a:t>Жители Древнего Египта верили в то, что человек не умирает, по их преданиям смерть - начало новой загробной жизни. Для этого им нужен дом (пирамида) и все предметы интерьера для поддержания своей жизнедеятельности.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Чем египтяне занимались помимо работы?</a:t>
            </a:r>
            <a:endParaRPr lang="ru-RU" dirty="0"/>
          </a:p>
        </p:txBody>
      </p:sp>
      <p:pic>
        <p:nvPicPr>
          <p:cNvPr id="5" name="Содержимое 4" descr="200px-Lawrence_Alma-Tadema_Egyptian_Chess_Players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399415"/>
            <a:ext cx="4059238" cy="282117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Развлекались египтяне при помощи музыки и игр, таких, например, как сенет. Среди детей были популярны жонглирование и игры с мячом, также были найдены свидетельства популярности борьбы. Богатые люди практиковали охоту и катание на лодках.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257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Комментарий </a:t>
            </a:r>
            <a:endParaRPr lang="ru-RU" dirty="0"/>
          </a:p>
        </p:txBody>
      </p:sp>
      <p:pic>
        <p:nvPicPr>
          <p:cNvPr id="5" name="Рисунок 4" descr="220px-Maler_der_Grabkammer_der_Nefertari_003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055" r="1055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785794"/>
            <a:ext cx="2057400" cy="5234006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/>
              <a:t>В живописи тех времен мы можем увидеть, как царица Нефертари играет в сенет.  Нефертари – первая жена фараона </a:t>
            </a:r>
            <a:r>
              <a:rPr lang="ru-RU" sz="2000" dirty="0" err="1" smtClean="0"/>
              <a:t>Рамзеса</a:t>
            </a:r>
            <a:r>
              <a:rPr lang="ru-RU" sz="2000" dirty="0" smtClean="0"/>
              <a:t> </a:t>
            </a:r>
            <a:r>
              <a:rPr lang="en-US" sz="2000" dirty="0" smtClean="0"/>
              <a:t>II.</a:t>
            </a:r>
            <a:r>
              <a:rPr lang="ru-RU" sz="2000" dirty="0" smtClean="0"/>
              <a:t> </a:t>
            </a: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 что же такое сенет?</a:t>
            </a:r>
            <a:endParaRPr lang="ru-RU" dirty="0"/>
          </a:p>
        </p:txBody>
      </p:sp>
      <p:pic>
        <p:nvPicPr>
          <p:cNvPr id="5" name="Содержимое 4" descr="220px-P9210016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89819" y="1943100"/>
            <a:ext cx="2794000" cy="373380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ru-RU" b="1" dirty="0" smtClean="0"/>
              <a:t>Сенет </a:t>
            </a:r>
            <a:r>
              <a:rPr lang="ru-RU" dirty="0" smtClean="0"/>
              <a:t>—древнеегипетская настольная игра. Старейшая известная игра шашечного типа (около 3.500 лет до н. э.). Упомянута  в мифах. 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Изобразительное искусство Древнего Египта.</a:t>
            </a:r>
            <a:endParaRPr lang="ru-RU" dirty="0"/>
          </a:p>
        </p:txBody>
      </p:sp>
      <p:pic>
        <p:nvPicPr>
          <p:cNvPr id="5" name="Содержимое 4" descr="230px-Ägyptischer_Maler_um_1400_v._Chr._00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26319" y="2603500"/>
            <a:ext cx="2921000" cy="241300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ru-RU" dirty="0" smtClean="0"/>
              <a:t>Египетская живопись совмещала в себе переплетение изображения (рисунка) с письменностью (изображением иероглифов). Краски получали из минералов (медная руда), сажи, древесного угля, известняка. 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Письменность Древнего Египта. </a:t>
            </a:r>
            <a:endParaRPr lang="ru-RU" dirty="0"/>
          </a:p>
        </p:txBody>
      </p:sp>
      <p:pic>
        <p:nvPicPr>
          <p:cNvPr id="5" name="Содержимое 4" descr="220px-Sarcophage_Ankhnesneferibre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00100" y="2143116"/>
            <a:ext cx="3071833" cy="3357586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Одним из выдающихся достижений древних египтян была своеобразная система письменности, которая могла передавать многие оттенки мысли, сложные движения человеческой души.</a:t>
            </a:r>
          </a:p>
          <a:p>
            <a:pPr algn="just"/>
            <a:r>
              <a:rPr lang="ru-RU" dirty="0" smtClean="0"/>
              <a:t>Древнейшая египетская письменность возникла из примитивных узоров и рисунков, при помощи которых летописец пытался наглядно передать то или иное слово либо целое предложение.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76</TotalTime>
  <Words>231</Words>
  <Application>Microsoft Office PowerPoint</Application>
  <PresentationFormat>Экран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Проект  на тему: «Древний Египет» ученика 1 класса «Б» Чижова Илии  </vt:lpstr>
      <vt:lpstr>Что такое Древний Египет?</vt:lpstr>
      <vt:lpstr>Архитектура Древнего Египта</vt:lpstr>
      <vt:lpstr>Зачем египтяне строили пирамиды?</vt:lpstr>
      <vt:lpstr>Чем египтяне занимались помимо работы?</vt:lpstr>
      <vt:lpstr>Комментарий </vt:lpstr>
      <vt:lpstr>А что же такое сенет?</vt:lpstr>
      <vt:lpstr>Изобразительное искусство Древнего Египта.</vt:lpstr>
      <vt:lpstr>Письменность Древнего Египта. </vt:lpstr>
      <vt:lpstr>Древний Египет в наши дни.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«Древний Египет» </dc:title>
  <dc:creator>Admin</dc:creator>
  <cp:lastModifiedBy>Admin</cp:lastModifiedBy>
  <cp:revision>14</cp:revision>
  <dcterms:created xsi:type="dcterms:W3CDTF">2011-02-07T14:32:32Z</dcterms:created>
  <dcterms:modified xsi:type="dcterms:W3CDTF">2012-12-19T10:50:33Z</dcterms:modified>
</cp:coreProperties>
</file>