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75" r:id="rId10"/>
    <p:sldId id="266" r:id="rId11"/>
    <p:sldId id="270" r:id="rId12"/>
    <p:sldId id="27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EB8"/>
    <a:srgbClr val="FFFF00"/>
    <a:srgbClr val="A50021"/>
    <a:srgbClr val="00FF00"/>
    <a:srgbClr val="A87A08"/>
    <a:srgbClr val="6B85BF"/>
    <a:srgbClr val="C0C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42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A28B-A82D-434F-8C92-D930D86029D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44A3-ABEA-4FDC-817A-BF7E97254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4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87525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4797152"/>
            <a:ext cx="2706778" cy="2339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AA40-17E3-4E33-8AF8-DAE924F181FD}" type="datetime1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68cd8_9769b51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1472891" cy="1080120"/>
          </a:xfrm>
          <a:prstGeom prst="rect">
            <a:avLst/>
          </a:prstGeom>
        </p:spPr>
      </p:pic>
      <p:pic>
        <p:nvPicPr>
          <p:cNvPr id="18" name="Рисунок 17" descr="0_68ccb_3bd4b64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1106043" cy="1152128"/>
          </a:xfrm>
          <a:prstGeom prst="rect">
            <a:avLst/>
          </a:prstGeom>
        </p:spPr>
      </p:pic>
      <p:pic>
        <p:nvPicPr>
          <p:cNvPr id="19" name="Рисунок 18" descr="0_68cde_16328c76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268760"/>
            <a:ext cx="864096" cy="1028685"/>
          </a:xfrm>
          <a:prstGeom prst="rect">
            <a:avLst/>
          </a:prstGeom>
        </p:spPr>
      </p:pic>
      <p:pic>
        <p:nvPicPr>
          <p:cNvPr id="20" name="Рисунок 19" descr="0_68cd0_961b402d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836712"/>
            <a:ext cx="1080120" cy="1087369"/>
          </a:xfrm>
          <a:prstGeom prst="rect">
            <a:avLst/>
          </a:prstGeom>
        </p:spPr>
      </p:pic>
      <p:pic>
        <p:nvPicPr>
          <p:cNvPr id="21" name="Рисунок 20" descr="0_68cd8_9769b51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12776"/>
            <a:ext cx="1276506" cy="936104"/>
          </a:xfrm>
          <a:prstGeom prst="rect">
            <a:avLst/>
          </a:prstGeom>
        </p:spPr>
      </p:pic>
      <p:pic>
        <p:nvPicPr>
          <p:cNvPr id="22" name="Рисунок 21" descr="0_68ccb_3bd4b64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48680"/>
            <a:ext cx="1036915" cy="1080120"/>
          </a:xfrm>
          <a:prstGeom prst="rect">
            <a:avLst/>
          </a:prstGeom>
        </p:spPr>
      </p:pic>
      <p:pic>
        <p:nvPicPr>
          <p:cNvPr id="23" name="Рисунок 22" descr="0_68cde_16328c76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980728"/>
            <a:ext cx="907301" cy="1080120"/>
          </a:xfrm>
          <a:prstGeom prst="rect">
            <a:avLst/>
          </a:prstGeom>
        </p:spPr>
      </p:pic>
      <p:pic>
        <p:nvPicPr>
          <p:cNvPr id="24" name="Рисунок 23" descr="0_68cd4_5e765108_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340768"/>
            <a:ext cx="1246292" cy="1080120"/>
          </a:xfrm>
          <a:prstGeom prst="rect">
            <a:avLst/>
          </a:prstGeom>
        </p:spPr>
      </p:pic>
      <p:pic>
        <p:nvPicPr>
          <p:cNvPr id="25" name="Рисунок 24" descr="0_68cd6_20042d9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836712"/>
            <a:ext cx="1191492" cy="1224136"/>
          </a:xfrm>
          <a:prstGeom prst="rect">
            <a:avLst/>
          </a:prstGeom>
        </p:spPr>
      </p:pic>
      <p:pic>
        <p:nvPicPr>
          <p:cNvPr id="26" name="Рисунок 25" descr="0_68ccb_3bd4b64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7957" y="260648"/>
            <a:ext cx="1106043" cy="1152128"/>
          </a:xfrm>
          <a:prstGeom prst="rect">
            <a:avLst/>
          </a:prstGeom>
        </p:spPr>
      </p:pic>
      <p:sp>
        <p:nvSpPr>
          <p:cNvPr id="35" name="Подзаголовок 34"/>
          <p:cNvSpPr>
            <a:spLocks noGrp="1"/>
          </p:cNvSpPr>
          <p:nvPr>
            <p:ph type="subTitle" idx="1"/>
          </p:nvPr>
        </p:nvSpPr>
        <p:spPr>
          <a:xfrm>
            <a:off x="3563888" y="5517232"/>
            <a:ext cx="4960640" cy="8640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28 февраля 2014 года</a:t>
            </a:r>
          </a:p>
          <a:p>
            <a:r>
              <a:rPr lang="ru-RU" dirty="0" smtClean="0"/>
              <a:t>г. Москва</a:t>
            </a:r>
            <a:endParaRPr lang="ru-RU" dirty="0"/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25202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«Б» класс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России»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начальных  классов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Рева Нина Юрьевна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лексей\Рабочий стол\Катино представление\aerobics_lady05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780928"/>
            <a:ext cx="2901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Алексей\Рабочий стол\Катино представление\aerobics_lady0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14096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Алексей\Рабочий стол\Катино представление\aerobics_lady0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0"/>
            <a:ext cx="2209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9135465_preview_Animashki_na_voennuyu_tematiku_na_prozrachnom_fone__368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88640"/>
            <a:ext cx="2664296" cy="2906505"/>
          </a:xfrm>
          <a:prstGeom prst="rect">
            <a:avLst/>
          </a:prstGeom>
        </p:spPr>
      </p:pic>
      <p:pic>
        <p:nvPicPr>
          <p:cNvPr id="6" name="Рисунок 5" descr="woman_doing_yoga_h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933056"/>
            <a:ext cx="2636912" cy="2636912"/>
          </a:xfrm>
          <a:prstGeom prst="rect">
            <a:avLst/>
          </a:prstGeom>
        </p:spPr>
      </p:pic>
      <p:pic>
        <p:nvPicPr>
          <p:cNvPr id="7" name="Рисунок 6" descr="headstan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76672"/>
            <a:ext cx="1348870" cy="232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683568" y="933266"/>
            <a:ext cx="1922778" cy="154600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44208" y="729878"/>
            <a:ext cx="1728192" cy="17394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92280" y="3212976"/>
            <a:ext cx="1656000" cy="1728000"/>
          </a:xfrm>
          <a:prstGeom prst="ellipse">
            <a:avLst/>
          </a:prstGeom>
          <a:solidFill>
            <a:srgbClr val="DE2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0979" y="836538"/>
            <a:ext cx="1583667" cy="152614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18822"/>
            <a:ext cx="1497168" cy="16223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835697" y="3212976"/>
            <a:ext cx="1988946" cy="172819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717005">
            <a:off x="1036935" y="720854"/>
            <a:ext cx="2305773" cy="3880265"/>
          </a:xfrm>
        </p:spPr>
      </p:pic>
      <p:pic>
        <p:nvPicPr>
          <p:cNvPr id="2" name="Рисунок 1" descr="Пароход 2.bmp.jpeg"/>
          <p:cNvPicPr/>
          <p:nvPr/>
        </p:nvPicPr>
        <p:blipFill>
          <a:blip r:embed="rId3" cstate="print"/>
          <a:srcRect l="21823" t="39631" r="19437" b="28542"/>
          <a:stretch>
            <a:fillRect/>
          </a:stretch>
        </p:blipFill>
        <p:spPr>
          <a:xfrm>
            <a:off x="3707904" y="3429000"/>
            <a:ext cx="3888432" cy="30963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в группах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4" cstate="print"/>
          <a:srcRect l="5503" t="19897" r="19659" b="9043"/>
          <a:stretch>
            <a:fillRect/>
          </a:stretch>
        </p:blipFill>
        <p:spPr>
          <a:xfrm>
            <a:off x="4247456" y="1484784"/>
            <a:ext cx="48965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77809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Рефлексия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1124744"/>
            <a:ext cx="2520280" cy="2520280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3429000"/>
            <a:ext cx="2520280" cy="252028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1052736"/>
            <a:ext cx="2520280" cy="252028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lapping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221088"/>
            <a:ext cx="2309242" cy="2309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" y="0"/>
            <a:ext cx="9149715" cy="6853718"/>
          </a:xfrm>
          <a:prstGeom prst="rect">
            <a:avLst/>
          </a:prstGeom>
        </p:spPr>
      </p:pic>
      <p:pic>
        <p:nvPicPr>
          <p:cNvPr id="4" name="Рисунок 3" descr="anim buratin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2095500"/>
            <a:ext cx="3810000" cy="47625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спасибо за урок!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68cd8_9769b51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1472891" cy="1080120"/>
          </a:xfrm>
          <a:prstGeom prst="rect">
            <a:avLst/>
          </a:prstGeom>
        </p:spPr>
      </p:pic>
      <p:pic>
        <p:nvPicPr>
          <p:cNvPr id="18" name="Рисунок 17" descr="0_68ccb_3bd4b64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1106043" cy="1152128"/>
          </a:xfrm>
          <a:prstGeom prst="rect">
            <a:avLst/>
          </a:prstGeom>
        </p:spPr>
      </p:pic>
      <p:pic>
        <p:nvPicPr>
          <p:cNvPr id="19" name="Рисунок 18" descr="0_68cde_16328c76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268760"/>
            <a:ext cx="864096" cy="1028685"/>
          </a:xfrm>
          <a:prstGeom prst="rect">
            <a:avLst/>
          </a:prstGeom>
        </p:spPr>
      </p:pic>
      <p:pic>
        <p:nvPicPr>
          <p:cNvPr id="20" name="Рисунок 19" descr="0_68cd0_961b402d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836712"/>
            <a:ext cx="1080120" cy="1087369"/>
          </a:xfrm>
          <a:prstGeom prst="rect">
            <a:avLst/>
          </a:prstGeom>
        </p:spPr>
      </p:pic>
      <p:pic>
        <p:nvPicPr>
          <p:cNvPr id="21" name="Рисунок 20" descr="0_68cd8_9769b51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12776"/>
            <a:ext cx="1276506" cy="936104"/>
          </a:xfrm>
          <a:prstGeom prst="rect">
            <a:avLst/>
          </a:prstGeom>
        </p:spPr>
      </p:pic>
      <p:pic>
        <p:nvPicPr>
          <p:cNvPr id="22" name="Рисунок 21" descr="0_68ccb_3bd4b64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48680"/>
            <a:ext cx="1036915" cy="1080120"/>
          </a:xfrm>
          <a:prstGeom prst="rect">
            <a:avLst/>
          </a:prstGeom>
        </p:spPr>
      </p:pic>
      <p:pic>
        <p:nvPicPr>
          <p:cNvPr id="23" name="Рисунок 22" descr="0_68cde_16328c76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980728"/>
            <a:ext cx="907301" cy="1080120"/>
          </a:xfrm>
          <a:prstGeom prst="rect">
            <a:avLst/>
          </a:prstGeom>
        </p:spPr>
      </p:pic>
      <p:pic>
        <p:nvPicPr>
          <p:cNvPr id="24" name="Рисунок 23" descr="0_68cd4_5e765108_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340768"/>
            <a:ext cx="1246292" cy="1080120"/>
          </a:xfrm>
          <a:prstGeom prst="rect">
            <a:avLst/>
          </a:prstGeom>
        </p:spPr>
      </p:pic>
      <p:pic>
        <p:nvPicPr>
          <p:cNvPr id="25" name="Рисунок 24" descr="0_68cd6_20042d9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836712"/>
            <a:ext cx="1191492" cy="1224136"/>
          </a:xfrm>
          <a:prstGeom prst="rect">
            <a:avLst/>
          </a:prstGeom>
        </p:spPr>
      </p:pic>
      <p:pic>
        <p:nvPicPr>
          <p:cNvPr id="26" name="Рисунок 25" descr="0_68ccb_3bd4b64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7957" y="260648"/>
            <a:ext cx="1106043" cy="1152128"/>
          </a:xfrm>
          <a:prstGeom prst="rect">
            <a:avLst/>
          </a:prstGeom>
        </p:spPr>
      </p:pic>
      <p:pic>
        <p:nvPicPr>
          <p:cNvPr id="14" name="Рисунок 13" descr="3bell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3176" y="2420888"/>
            <a:ext cx="2404688" cy="19442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14291" y="2483327"/>
            <a:ext cx="4371236" cy="26447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Прозвенел звонок,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Начался урок.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Встали ровно, тихо сели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на доску посмотрели.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52251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                                ЦЕЛИ: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Узнать …</a:t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Познакомиться … </a:t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Научиться …</a:t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10892"/>
          <a:stretch/>
        </p:blipFill>
        <p:spPr>
          <a:xfrm>
            <a:off x="5202621" y="836712"/>
            <a:ext cx="3105808" cy="407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Что лишнее?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700808"/>
            <a:ext cx="2304256" cy="1080120"/>
          </a:xfrm>
          <a:prstGeom prst="rect">
            <a:avLst/>
          </a:prstGeom>
          <a:solidFill>
            <a:srgbClr val="DE2EB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1484784"/>
            <a:ext cx="1872208" cy="1944216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55576" y="1484784"/>
            <a:ext cx="1872208" cy="1656184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2EB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424" y="4221184"/>
            <a:ext cx="1728000" cy="172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авильный пятиугольник 1"/>
          <p:cNvSpPr/>
          <p:nvPr/>
        </p:nvSpPr>
        <p:spPr>
          <a:xfrm>
            <a:off x="3395856" y="4077072"/>
            <a:ext cx="2184256" cy="201622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980728"/>
            <a:ext cx="3312368" cy="31683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1920" y="1772816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1772816"/>
            <a:ext cx="5040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044753">
            <a:off x="4383094" y="2661074"/>
            <a:ext cx="792088" cy="1532208"/>
          </a:xfrm>
          <a:prstGeom prst="mo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691680" y="2924944"/>
            <a:ext cx="1728192" cy="5040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88224" y="3212976"/>
            <a:ext cx="1368152" cy="72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07904" y="4149080"/>
            <a:ext cx="936104" cy="12961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64088" y="4149080"/>
            <a:ext cx="936104" cy="12961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228184" y="5445224"/>
            <a:ext cx="64807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3131840" y="5445224"/>
            <a:ext cx="728464" cy="25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259632" y="3284984"/>
            <a:ext cx="432048" cy="4320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12360" y="3789040"/>
            <a:ext cx="432048" cy="4320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40160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Georgia" pitchFamily="18" charset="0"/>
              </a:rPr>
              <a:t>«Математику уже затем учить надо, </a:t>
            </a:r>
            <a:br>
              <a:rPr lang="ru-RU" sz="3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Georgia" pitchFamily="18" charset="0"/>
              </a:rPr>
              <a:t>что она ум в порядок приводит»</a:t>
            </a:r>
            <a:br>
              <a:rPr lang="ru-RU" sz="3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 М.В.Ломоносов</a:t>
            </a:r>
            <a:endParaRPr lang="ru-RU" sz="3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f20110517131743-image_35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3459558" cy="2548880"/>
          </a:xfrm>
        </p:spPr>
      </p:pic>
      <p:pic>
        <p:nvPicPr>
          <p:cNvPr id="5" name="Рисунок 4" descr="lomonosov_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16832"/>
            <a:ext cx="3331423" cy="4759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ТЕМА: </a:t>
            </a:r>
            <a:br>
              <a:rPr lang="ru-RU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«Проект   оригами»</a:t>
            </a:r>
            <a:endParaRPr lang="ru-RU" dirty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fro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356992"/>
            <a:ext cx="2880320" cy="2880320"/>
          </a:xfrm>
          <a:prstGeom prst="rect">
            <a:avLst/>
          </a:prstGeom>
        </p:spPr>
      </p:pic>
      <p:pic>
        <p:nvPicPr>
          <p:cNvPr id="6" name="Рисунок 5" descr="kop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76872"/>
            <a:ext cx="3291794" cy="2304256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3066">
            <a:off x="6755905" y="618576"/>
            <a:ext cx="2160760" cy="3116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uis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371850"/>
            <a:ext cx="5715000" cy="3486150"/>
          </a:xfrm>
          <a:prstGeom prst="rect">
            <a:avLst/>
          </a:prstGeom>
        </p:spPr>
      </p:pic>
      <p:pic>
        <p:nvPicPr>
          <p:cNvPr id="3" name="Рисунок 2" descr="f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3922004" cy="2494149"/>
          </a:xfrm>
          <a:prstGeom prst="rect">
            <a:avLst/>
          </a:prstGeom>
        </p:spPr>
      </p:pic>
      <p:pic>
        <p:nvPicPr>
          <p:cNvPr id="5" name="Рисунок 4" descr="proton-28-1-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88640"/>
            <a:ext cx="5076056" cy="2212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Правила работы в группах. </a:t>
            </a:r>
            <a:endParaRPr lang="ru-RU" sz="32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" y="789438"/>
            <a:ext cx="8994366" cy="60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 «Б» класс «Школа России» Учитель  начальных  классов  Рева Нина Юрьевна</vt:lpstr>
      <vt:lpstr>Презентация PowerPoint</vt:lpstr>
      <vt:lpstr>                                ЦЕЛИ:  Узнать … Познакомиться …  Научиться … </vt:lpstr>
      <vt:lpstr>Что лишнее?</vt:lpstr>
      <vt:lpstr>Презентация PowerPoint</vt:lpstr>
      <vt:lpstr>«Математику уже затем учить надо,  что она ум в порядок приводит»                                              М.В.Ломоносов</vt:lpstr>
      <vt:lpstr>ТЕМА:  «Проект   оригами»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Рефлексия</vt:lpstr>
      <vt:lpstr>Всем 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Фирсина О.И.</dc:creator>
  <cp:lastModifiedBy>207</cp:lastModifiedBy>
  <cp:revision>43</cp:revision>
  <dcterms:created xsi:type="dcterms:W3CDTF">2014-01-25T21:20:27Z</dcterms:created>
  <dcterms:modified xsi:type="dcterms:W3CDTF">2014-02-21T10:06:09Z</dcterms:modified>
</cp:coreProperties>
</file>