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6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9" autoAdjust="0"/>
  </p:normalViewPr>
  <p:slideViewPr>
    <p:cSldViewPr>
      <p:cViewPr varScale="1">
        <p:scale>
          <a:sx n="117" d="100"/>
          <a:sy n="11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B38E99-8447-4A07-A8B2-A6D42D5C87EB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31DA60-B356-4D14-8469-77E7FEEF4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36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F952-93E1-4834-8403-EFE171BDA621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9EBD-FE92-4624-A482-FD250E44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2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F3BC-9907-4E3C-B273-748935E4EE02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678C-AADD-4C80-9607-B119C31CA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82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B231-3858-4D67-AC87-9F0976FFECA1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B533-F30D-4D1B-8249-7B3986C11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00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948B-2837-443B-98A0-D94CFDFE0E5F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28CE-F2F9-44B2-BF8D-04EEE65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35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F8A2-ED2D-4062-9689-AA23F5ACE66C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F7AF-C0E6-4822-A2C7-B448BB36D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8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6B0D-C160-4439-A215-030A859B7EE8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443C-F70D-4BFF-8666-FB2E4D7CD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3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78E7-F8C4-4741-81DB-072DD3329D88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5DE6-E6CD-43FF-8A31-23B33F2E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1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6983-A920-4A4B-8794-9430077DBC57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D0FB-F543-44C0-8CF9-E29D3007C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10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8C3D-933B-4F9E-BEA8-08728A138729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C2F6-9720-4D63-80FA-0826F9C72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5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2829-C671-4AFE-9EDD-01CDBF81DCED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2A23-27A4-42DA-8379-EF294CD4F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29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1A8D-5FAB-43C0-AC3E-08CA8C5B46F3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ED5A-F4BE-481D-9528-316DFC11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2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AAA8AE-F8D6-4433-A16D-9DF45E91B9B2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971A7C-3D57-4812-9B75-EF550029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РИСОВАНИЯ В 3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4800" dirty="0" smtClean="0"/>
              <a:t>Фантастическое 					дерево</a:t>
            </a:r>
            <a:r>
              <a:rPr lang="ru-RU" dirty="0" smtClean="0"/>
              <a:t>							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Подготовила учитель 						начальных классов:						</a:t>
            </a:r>
            <a:r>
              <a:rPr lang="ru-RU" sz="2000" dirty="0" err="1" smtClean="0"/>
              <a:t>Тяминова</a:t>
            </a:r>
            <a:r>
              <a:rPr lang="ru-RU" sz="2000" dirty="0" smtClean="0"/>
              <a:t> Л.К.</a:t>
            </a:r>
          </a:p>
          <a:p>
            <a:pPr marL="0" indent="0">
              <a:buNone/>
            </a:pPr>
            <a:r>
              <a:rPr lang="ru-RU" sz="2000" dirty="0" smtClean="0"/>
              <a:t>					г.Казань	</a:t>
            </a:r>
          </a:p>
          <a:p>
            <a:pPr marL="0" indent="0">
              <a:buNone/>
            </a:pPr>
            <a:r>
              <a:rPr lang="ru-RU" sz="2000" dirty="0" smtClean="0"/>
              <a:t>																													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C948B-2837-443B-98A0-D94CFDFE0E5F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C28CE-F2F9-44B2-BF8D-04EEE652402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6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немного фантазии…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447438"/>
            <a:ext cx="4038600" cy="28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447438"/>
            <a:ext cx="4038600" cy="28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 descr="C:\Documents and Settings\Admin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642918"/>
            <a:ext cx="886679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65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Журнал «Веселый художник» 2010 г. Издательство «</a:t>
            </a:r>
            <a:r>
              <a:rPr lang="ru-RU" dirty="0" err="1" smtClean="0"/>
              <a:t>ДжИ</a:t>
            </a:r>
            <a:r>
              <a:rPr lang="ru-RU" dirty="0" smtClean="0"/>
              <a:t> Фабри </a:t>
            </a:r>
            <a:r>
              <a:rPr lang="ru-RU" dirty="0" err="1" smtClean="0"/>
              <a:t>Эдишинз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0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75" y="3429000"/>
            <a:ext cx="32242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0371"/>
            <a:ext cx="7704856" cy="151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44DDE-F5AE-431D-9AD7-3A3A73BB004A}" type="datetime1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9D0D5-83D7-46EF-A40E-B27E9EF7678A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995710"/>
          </a:xfrm>
        </p:spPr>
        <p:txBody>
          <a:bodyPr/>
          <a:lstStyle/>
          <a:p>
            <a:r>
              <a:rPr lang="ru-RU" sz="3150" dirty="0" smtClean="0"/>
              <a:t>Внимание:</a:t>
            </a:r>
            <a:endParaRPr lang="ru-RU" sz="315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24336" cy="46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640" y="1428626"/>
            <a:ext cx="5526856" cy="469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939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B2829-C671-4AFE-9EDD-01CDBF81DCED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82A23-27A4-42DA-8379-EF294CD4F7C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729" y="620688"/>
            <a:ext cx="61206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70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57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0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48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9356"/>
            <a:ext cx="46440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9356"/>
            <a:ext cx="43924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635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8C3D-933B-4F9E-BEA8-08728A138729}" type="datetime1">
              <a:rPr lang="ru-RU" smtClean="0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C2F6-9720-4D63-80FA-0826F9C72A0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64291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9. ИЗО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9. ИЗО.</Template>
  <TotalTime>78</TotalTime>
  <Words>52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нач.школа 9. ИЗО.</vt:lpstr>
      <vt:lpstr>УРОК РИСОВАНИЯ В 3 КЛАССЕ</vt:lpstr>
      <vt:lpstr>Слайд 2</vt:lpstr>
      <vt:lpstr>Слайд 3</vt:lpstr>
      <vt:lpstr>Внимание:</vt:lpstr>
      <vt:lpstr>Слайд 5</vt:lpstr>
      <vt:lpstr>Слайд 6</vt:lpstr>
      <vt:lpstr>Слайд 7</vt:lpstr>
      <vt:lpstr>Слайд 8</vt:lpstr>
      <vt:lpstr>Слайд 9</vt:lpstr>
      <vt:lpstr>А теперь немного фантазии…</vt:lpstr>
      <vt:lpstr>Слайд 11</vt:lpstr>
      <vt:lpstr>Слайд 12</vt:lpstr>
      <vt:lpstr>Литература: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http://aida.ucoz.ru</dc:description>
  <cp:lastModifiedBy>Admin</cp:lastModifiedBy>
  <cp:revision>10</cp:revision>
  <dcterms:created xsi:type="dcterms:W3CDTF">2013-04-22T17:37:32Z</dcterms:created>
  <dcterms:modified xsi:type="dcterms:W3CDTF">2013-11-13T17:52:17Z</dcterms:modified>
</cp:coreProperties>
</file>