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" r:id="rId2"/>
    <p:sldId id="319" r:id="rId3"/>
    <p:sldId id="321" r:id="rId4"/>
    <p:sldId id="304" r:id="rId5"/>
    <p:sldId id="297" r:id="rId6"/>
    <p:sldId id="330" r:id="rId7"/>
    <p:sldId id="331" r:id="rId8"/>
    <p:sldId id="32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FFFF66"/>
    <a:srgbClr val="FFFF99"/>
    <a:srgbClr val="0066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4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D5153-FA6D-4CB6-92A9-E377D4AD00F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0B27-8DF4-4842-9893-DE75A4A9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8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867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492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C652-E02A-4FD2-95FB-0AF76E7D8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28F7-F23F-42F8-AEC1-91E41D980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06DA-CB9C-4D57-BB26-D983FDB6D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543C-D337-4DB3-8A19-73DF22708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1BA9B-1DB1-4737-829B-982BBE03D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CB76-EE51-4764-83E5-5F447DDDE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DBF9-10BB-4D87-B434-C8134F972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2FEC-DB75-4B46-9944-E4B27F389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68CF-327C-45B2-AA53-D107E2521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86B0-4224-426A-B057-BD133B318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45F9CF2B-336D-489C-B5A4-A5ABCA37B1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8125"/>
            <a:ext cx="9144000" cy="736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screenshots.etvnet.com/000/569/580/b04.jpg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vi-novokom.ru/photo/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tinvestment.ru/content/download/news_2010/20101027_amfora%20s_lozo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18722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lr.ru/nlr/dary/image/herm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143248"/>
            <a:ext cx="2471100" cy="337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creenshots.etvnet.com/000/569/580/b04.jpg">
            <a:hlinkClick r:id="rId5" tgtFrame="_blank"/>
          </p:cNvPr>
          <p:cNvPicPr/>
          <p:nvPr/>
        </p:nvPicPr>
        <p:blipFill>
          <a:blip r:embed="rId6" cstate="print"/>
          <a:srcRect l="20004" r="20004" b="1201"/>
          <a:stretch>
            <a:fillRect/>
          </a:stretch>
        </p:blipFill>
        <p:spPr bwMode="auto">
          <a:xfrm>
            <a:off x="5868144" y="476672"/>
            <a:ext cx="23042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t.tourbina.ru/photos.3/4/3/439864/big.photo.jpg"/>
          <p:cNvPicPr/>
          <p:nvPr/>
        </p:nvPicPr>
        <p:blipFill>
          <a:blip r:embed="rId7" cstate="print"/>
          <a:srcRect b="5904"/>
          <a:stretch>
            <a:fillRect/>
          </a:stretch>
        </p:blipFill>
        <p:spPr bwMode="auto">
          <a:xfrm>
            <a:off x="3203848" y="3140968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292893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292080" y="3501008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Таврический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дворец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1520" y="1700808"/>
            <a:ext cx="51845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В роскошное убранство оделась новая столица государства. Строятся прекрасные дворцы знати.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337610" cy="18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755576" y="6093296"/>
            <a:ext cx="237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Дворец Разумовского 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9080"/>
            <a:ext cx="2264625" cy="1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3851920" y="6093296"/>
            <a:ext cx="162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Елагин дворец</a:t>
            </a: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149080"/>
            <a:ext cx="2504275" cy="190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Прямоугольник 9"/>
          <p:cNvSpPr>
            <a:spLocks noChangeArrowheads="1"/>
          </p:cNvSpPr>
          <p:nvPr/>
        </p:nvSpPr>
        <p:spPr bwMode="auto">
          <a:xfrm>
            <a:off x="6516216" y="6165304"/>
            <a:ext cx="219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Мраморный дворец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39552" y="980728"/>
            <a:ext cx="8358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В соответствии с указом императрицы Екатерины II были открыты различные учебные заведения: кадетский корпус и институт благородных девиц.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42938" y="5934075"/>
            <a:ext cx="8072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Calibri" pitchFamily="34" charset="0"/>
              </a:rPr>
              <a:t>Институт благородных девиц был создан при Воскресенском Смольном новодевичьем монастыре. Архитектор Ф.Б. Растрелли.</a:t>
            </a:r>
            <a:endParaRPr lang="ru-RU">
              <a:latin typeface="Calibri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587404" cy="3440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В 1785 году Екатерина II издает </a:t>
            </a:r>
            <a:endParaRPr lang="ru-RU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Жалованную грамоту дворянству»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2420888"/>
            <a:ext cx="4105026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1) дворяне освобождались от телесных наказаний, налога, обязательной службы;</a:t>
            </a:r>
          </a:p>
          <a:p>
            <a:r>
              <a:rPr lang="ru-RU" sz="2400" dirty="0"/>
              <a:t>2) подтверждалось право собственности на землю и крепостных крестьян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http://www.noble.kiev.ua/wp-content/uploads/2010/06/gr.jpg"/>
          <p:cNvPicPr/>
          <p:nvPr/>
        </p:nvPicPr>
        <p:blipFill>
          <a:blip r:embed="rId2" cstate="print"/>
          <a:srcRect l="12618" t="7508" r="11677" b="2402"/>
          <a:stretch>
            <a:fillRect/>
          </a:stretch>
        </p:blipFill>
        <p:spPr bwMode="auto">
          <a:xfrm>
            <a:off x="395536" y="2060848"/>
            <a:ext cx="3672408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Жизнь  дворянства </a:t>
            </a:r>
            <a:endParaRPr kumimoji="0" lang="ru-RU" sz="3200" b="1" i="1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FF00"/>
                </a:solidFill>
              </a:rPr>
              <a:t>Жизнь  дворянства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66"/>
                </a:solidFill>
              </a:rPr>
              <a:t>Многие  дворяне  переселились  в  свои усадьбы.</a:t>
            </a:r>
          </a:p>
          <a:p>
            <a:r>
              <a:rPr lang="ru-RU">
                <a:solidFill>
                  <a:srgbClr val="000066"/>
                </a:solidFill>
              </a:rPr>
              <a:t>Дворяне  владели  крепостными крестьянами.</a:t>
            </a:r>
          </a:p>
          <a:p>
            <a:r>
              <a:rPr lang="ru-RU">
                <a:solidFill>
                  <a:srgbClr val="000066"/>
                </a:solidFill>
              </a:rPr>
              <a:t>Многие  крестьяне,  не  выдерживая  такой  жизни,  бежали.</a:t>
            </a:r>
          </a:p>
          <a:p>
            <a:r>
              <a:rPr lang="ru-RU">
                <a:solidFill>
                  <a:srgbClr val="000066"/>
                </a:solidFill>
              </a:rPr>
              <a:t>Емельян  Пугачёв  поднял  восстание,  потерпевшее  разгром.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268760"/>
            <a:ext cx="4176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Екатерина царствовала 34 года. Все это время наполнено громкими победами русских и мудрыми распоряжениями императрицы. Поэтому история дала ей имя Великой. В ее честь в Петербурге поставлен памятник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http://eti.ru/uploads/posts/old/thumbs/1214314395_piter_07.jpg"/>
          <p:cNvPicPr/>
          <p:nvPr/>
        </p:nvPicPr>
        <p:blipFill>
          <a:blip r:embed="rId2" cstate="print"/>
          <a:srcRect l="4019" t="3078" r="6573" b="8708"/>
          <a:stretch>
            <a:fillRect/>
          </a:stretch>
        </p:blipFill>
        <p:spPr bwMode="auto">
          <a:xfrm>
            <a:off x="539552" y="1052736"/>
            <a:ext cx="3956450" cy="5376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  <a:endParaRPr kumimoji="0" lang="ru-RU" sz="3200" b="1" i="1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FFFF00"/>
                </a:solidFill>
              </a:rPr>
              <a:t>Мнение  современников</a:t>
            </a:r>
            <a:endParaRPr lang="en-US" b="1" i="1" u="sng">
              <a:solidFill>
                <a:srgbClr val="FF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535113"/>
            <a:ext cx="7824788" cy="4852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0">
                <a:solidFill>
                  <a:schemeClr val="tx2"/>
                </a:solidFill>
              </a:rPr>
              <a:t>По  мнению  современников, правление Екатерины II характеризовалась постоянным развитием. </a:t>
            </a:r>
          </a:p>
          <a:p>
            <a:pPr>
              <a:lnSpc>
                <a:spcPct val="80000"/>
              </a:lnSpc>
            </a:pPr>
            <a:r>
              <a:rPr lang="ru-RU" sz="2400" b="0">
                <a:solidFill>
                  <a:schemeClr val="tx2"/>
                </a:solidFill>
              </a:rPr>
              <a:t>Территория Российского государства существенно возросла за счёт присоединения плодородных южных земель — Крыма, Причерноморья  и др. </a:t>
            </a:r>
          </a:p>
          <a:p>
            <a:pPr>
              <a:lnSpc>
                <a:spcPct val="80000"/>
              </a:lnSpc>
            </a:pPr>
            <a:r>
              <a:rPr lang="ru-RU" sz="2400" b="0">
                <a:solidFill>
                  <a:schemeClr val="tx2"/>
                </a:solidFill>
              </a:rPr>
              <a:t>Россия стала самой населённой европейской страной (на неё приходилось 1/5 населения Европы). </a:t>
            </a:r>
          </a:p>
          <a:p>
            <a:pPr>
              <a:lnSpc>
                <a:spcPct val="80000"/>
              </a:lnSpc>
            </a:pPr>
            <a:r>
              <a:rPr lang="ru-RU" sz="2400" b="0">
                <a:solidFill>
                  <a:schemeClr val="tx2"/>
                </a:solidFill>
              </a:rPr>
              <a:t>Екатерина II образовала 29 новых губерний и построила около 144 городов. </a:t>
            </a:r>
            <a:endParaRPr lang="en-US" sz="24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63663" cy="48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115616" y="6021288"/>
            <a:ext cx="301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alibri" pitchFamily="34" charset="0"/>
                <a:cs typeface="Arial" charset="0"/>
              </a:rPr>
              <a:t>А.В.Суворов и Ф.Ф.Ушаков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076056" y="1052736"/>
            <a:ext cx="371075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В период царствования Екатерины </a:t>
            </a:r>
            <a:r>
              <a:rPr lang="en-US" sz="2800" dirty="0">
                <a:latin typeface="Calibri" pitchFamily="34" charset="0"/>
                <a:cs typeface="Arial" charset="0"/>
              </a:rPr>
              <a:t>II</a:t>
            </a:r>
            <a:r>
              <a:rPr lang="ru-RU" sz="2800" dirty="0">
                <a:latin typeface="Calibri" pitchFamily="34" charset="0"/>
                <a:cs typeface="Arial" charset="0"/>
              </a:rPr>
              <a:t> 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Россия вела продолжительные войны, в первую очередь за выход к Чёрному морю.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В этой войне русскими войсками руководили 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А. С. Суворов и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 Ф. Ф. Ушаков.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19088"/>
            <a:ext cx="9144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Великие  люди  эпохи</a:t>
            </a:r>
            <a:endParaRPr kumimoji="0" lang="ru-RU" sz="3200" b="1" i="1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0gl">
  <a:themeElements>
    <a:clrScheme name="cdb2004c020gl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db2004c020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20g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0gl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0gl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cdb2004c020gl</Template>
  <TotalTime>294</TotalTime>
  <Words>235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cdb2004c020gl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Жизнь  дворянства </vt:lpstr>
      <vt:lpstr>Презентация PowerPoint</vt:lpstr>
      <vt:lpstr>Мнение  современников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 Великая</dc:title>
  <dc:creator>Наталья</dc:creator>
  <cp:lastModifiedBy>Оксана</cp:lastModifiedBy>
  <cp:revision>47</cp:revision>
  <dcterms:created xsi:type="dcterms:W3CDTF">2010-03-24T14:34:04Z</dcterms:created>
  <dcterms:modified xsi:type="dcterms:W3CDTF">2013-05-28T18:35:21Z</dcterms:modified>
</cp:coreProperties>
</file>