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0"/>
  </p:notesMasterIdLst>
  <p:sldIdLst>
    <p:sldId id="309" r:id="rId3"/>
    <p:sldId id="328" r:id="rId4"/>
    <p:sldId id="310" r:id="rId5"/>
    <p:sldId id="281" r:id="rId6"/>
    <p:sldId id="287" r:id="rId7"/>
    <p:sldId id="333" r:id="rId8"/>
    <p:sldId id="32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D22140-F82B-4FC7-B94B-1DA6555C47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E62DA-FADD-4FA6-B35B-79765BCB89FA}" type="slidenum">
              <a:rPr lang="ru-RU"/>
              <a:pPr/>
              <a:t>1</a:t>
            </a:fld>
            <a:endParaRPr lang="ru-RU"/>
          </a:p>
        </p:txBody>
      </p:sp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62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86EEA8-204C-4393-A9BE-4C4670BA9EC9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11B775-5104-4B75-93A5-78FA9D0C1D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F7A30-504F-438A-B2A2-50E6530F2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BCF2-7373-406C-9339-D1E19548B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1AF07B-5B78-4BEE-B2D2-87489D30D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6016-F645-45AD-AB03-78CD39B67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8232-73B2-4A4A-A3BA-6461B81B5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59DD-B128-4848-B15C-58E6BE078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D482-EB76-4192-B0EE-1CEB548DA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07FD-214A-4C7B-AFFD-513C23DAC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2075-BE09-431C-A1F8-ECFBEE64F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AA69-972C-4323-9D3E-2F6105463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3D64-D835-4A84-AA80-EDA9279D8F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E011-2043-480F-9341-4915BF55D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7F1D-7AD3-4A00-9172-AE9356270D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D5C0-3362-4CAF-BDA8-55C567C81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D80F-413C-4BE7-A2D1-AB9AD7F59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D3CC-26EF-4B1F-9DA4-5C6A2FA7F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7CB94-9AD5-4DF6-BD46-3522641CD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20B2-0C22-4EDD-A44E-C53597D53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1EEC-CED5-48C8-A309-1405A2FD7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2968-B62C-46DD-BB97-BAA61C19C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412A-DEF2-4C62-8AF9-435A715CF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7131-E8C3-47C8-94E8-F618D0DC0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468D25-5232-48CC-B588-8E2CCDBAC33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C9E0D9-773D-41F7-8384-C3366466CA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&#1054;&#1082;&#1089;&#1072;&#1085;&#1072;\Desktop\&#1042;&#1077;&#1083;&#1080;&#1082;&#1072;&#1103;%20&#1074;&#1086;&#1081;&#1085;&#1072;%20&#1080;%20&#1074;&#1077;&#1083;&#1080;&#1082;&#1072;&#1103;%20&#1087;&#1086;&#1073;&#1077;&#1076;&#1072;\003%20&#1044;&#1077;&#1085;&#1100;%20&#1055;&#1086;&#1073;&#1077;&#1076;&#1099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42;&#1077;&#1083;&#1080;&#1082;&#1072;&#1103;%20&#1074;&#1086;&#1081;&#1085;&#1072;%20&#1080;%20&#1074;&#1077;&#1083;&#1080;&#1082;&#1072;&#1103;%20&#1087;&#1086;&#1073;&#1077;&#1076;&#1072;\11_Ot_Geroev_Bylykh_Vremen_V._Zlatoustovskii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C6-B4B2-40E7-AB30-649616C1345C}" type="slidenum">
              <a:rPr lang="ru-RU"/>
              <a:pPr/>
              <a:t>1</a:t>
            </a:fld>
            <a:endParaRPr lang="ru-RU"/>
          </a:p>
        </p:txBody>
      </p:sp>
      <p:pic>
        <p:nvPicPr>
          <p:cNvPr id="95234" name="Рисунок 1" descr="26027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-1588"/>
            <a:ext cx="70151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042988" y="404813"/>
            <a:ext cx="76438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Салют и слава Победе</a:t>
            </a:r>
          </a:p>
          <a:p>
            <a:r>
              <a:rPr lang="ru-RU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Навеки памятного дня! </a:t>
            </a:r>
          </a:p>
          <a:p>
            <a:r>
              <a:rPr lang="ru-RU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Салют её Героям павшим и живым.</a:t>
            </a:r>
          </a:p>
          <a:p>
            <a:r>
              <a:rPr lang="ru-RU" sz="32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Салют!</a:t>
            </a:r>
          </a:p>
          <a:p>
            <a:endParaRPr lang="ru-RU" sz="14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r"/>
            <a:endParaRPr lang="ru-RU" sz="32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95238" name="Picture 6" descr="line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pic>
        <p:nvPicPr>
          <p:cNvPr id="8" name="003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332656"/>
            <a:ext cx="7715200" cy="248126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Огонь вечной памяти горит не угасая во многих городах России. В каждом городе и селе России стоят памятники погибшим. В День Победы 9 мая мы вспоминаем с благодарностью всех павших и выстоявших в Великой Отечественной войне. Минутой молчания мы чтим всех, кто отстоял независимость нашего Отечества.</a:t>
            </a:r>
            <a:endParaRPr lang="ru-RU" sz="24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 flipV="1">
            <a:off x="4929190" y="3500438"/>
            <a:ext cx="3824278" cy="2868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9" name="Picture 6" descr="line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10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00438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37F-7B20-4F91-9FC8-750150BE3036}" type="slidenum">
              <a:rPr lang="ru-RU"/>
              <a:pPr/>
              <a:t>3</a:t>
            </a:fld>
            <a:endParaRPr lang="ru-RU"/>
          </a:p>
        </p:txBody>
      </p:sp>
      <p:pic>
        <p:nvPicPr>
          <p:cNvPr id="97282" name="Рисунок 3" descr="2587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628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38388" y="1484313"/>
            <a:ext cx="6121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Девятое мая – великая дата!</a:t>
            </a:r>
          </a:p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Кто знает, что было б тогда, в сорок пятом,</a:t>
            </a:r>
          </a:p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Когда бы и прадеды наши и деды</a:t>
            </a:r>
          </a:p>
          <a:p>
            <a:pPr>
              <a:spcBef>
                <a:spcPct val="50000"/>
              </a:spcBef>
            </a:pPr>
            <a:r>
              <a:rPr 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Для нас не добыли великой Победы!</a:t>
            </a:r>
          </a:p>
          <a:p>
            <a:pPr>
              <a:spcBef>
                <a:spcPct val="50000"/>
              </a:spcBef>
            </a:pPr>
            <a:endParaRPr lang="ru-RU" sz="2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97285" name="Picture 5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A95C-F8AC-4CBA-B065-D67E897A7A4C}" type="slidenum">
              <a:rPr lang="ru-RU"/>
              <a:pPr/>
              <a:t>4</a:t>
            </a:fld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36869" name="Picture 5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87450" y="5373688"/>
            <a:ext cx="76327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000">
                <a:latin typeface="Sylfaen" pitchFamily="18" charset="0"/>
              </a:rPr>
              <a:t>За свою победу страна заплатила огромную цену: около 27 млн человек погибло, миллионы остались калеками и инвалидами, была уничтожена треть национального достояния.</a:t>
            </a:r>
          </a:p>
        </p:txBody>
      </p:sp>
      <p:pic>
        <p:nvPicPr>
          <p:cNvPr id="36872" name="Picture 8" descr="D6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76250"/>
            <a:ext cx="65532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1_Ot_Geroev_Bylykh_Vremen_V._Zlatoustovsk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7BC1-24FA-46B5-A46D-36E4B7804A1A}" type="slidenum">
              <a:rPr lang="ru-RU"/>
              <a:pPr/>
              <a:t>5</a:t>
            </a:fld>
            <a:endParaRPr lang="ru-RU"/>
          </a:p>
        </p:txBody>
      </p:sp>
      <p:pic>
        <p:nvPicPr>
          <p:cNvPr id="44035" name="Picture 3" descr="ROS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9144000" cy="6264275"/>
          </a:xfrm>
          <a:noFill/>
          <a:ln/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7489825" cy="2663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51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Вечная память и слава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погибшим!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</p:spPr>
      </p:pic>
      <p:pic>
        <p:nvPicPr>
          <p:cNvPr id="44037" name="Picture 5" descr="line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</p:spPr>
      </p:pic>
      <p:pic>
        <p:nvPicPr>
          <p:cNvPr id="44050" name="Picture 18" descr="8431b0e9b7fd706f7e866d0e14a414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221163"/>
            <a:ext cx="1641475" cy="20859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47800"/>
            <a:ext cx="7787208" cy="305277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/>
              <a:t>Когда началась Великая Отечественная война?</a:t>
            </a:r>
          </a:p>
          <a:p>
            <a:pPr algn="just"/>
            <a:r>
              <a:rPr lang="ru-RU" sz="2800" dirty="0" smtClean="0"/>
              <a:t>Кто и с какой целью напал на нашу Родину?</a:t>
            </a:r>
          </a:p>
          <a:p>
            <a:pPr algn="just"/>
            <a:r>
              <a:rPr lang="ru-RU" sz="2800" dirty="0" smtClean="0"/>
              <a:t>Какие города прославились своей героической обороной?</a:t>
            </a:r>
          </a:p>
          <a:p>
            <a:pPr algn="just"/>
            <a:r>
              <a:rPr lang="ru-RU" sz="2800" dirty="0" smtClean="0"/>
              <a:t>Что тебе известно о героической борьбе ленинградцев?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6" name="Picture 6" descr="line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7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Cambria" pitchFamily="18" charset="0"/>
              </a:rPr>
              <a:t>Узнай у старших:</a:t>
            </a:r>
            <a:br>
              <a:rPr lang="ru-RU" sz="2800" b="1" i="1" dirty="0" smtClean="0">
                <a:latin typeface="Cambria" pitchFamily="18" charset="0"/>
              </a:rPr>
            </a:b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285861"/>
            <a:ext cx="7785498" cy="2928958"/>
          </a:xfrm>
        </p:spPr>
        <p:txBody>
          <a:bodyPr/>
          <a:lstStyle/>
          <a:p>
            <a:r>
              <a:rPr lang="ru-RU" dirty="0" smtClean="0"/>
              <a:t>Были ли военные действия в твоем крае?</a:t>
            </a:r>
          </a:p>
          <a:p>
            <a:r>
              <a:rPr lang="ru-RU" dirty="0" smtClean="0"/>
              <a:t>Есть ли могилы погибших солдат и ухаживают ли за ними?</a:t>
            </a:r>
          </a:p>
          <a:p>
            <a:r>
              <a:rPr lang="ru-RU" dirty="0" smtClean="0"/>
              <a:t>Кто из твоих родных участвовал в войне?</a:t>
            </a:r>
          </a:p>
          <a:p>
            <a:r>
              <a:rPr lang="ru-RU" dirty="0" smtClean="0"/>
              <a:t>Какие награды он получил?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193" y="5013176"/>
            <a:ext cx="2178606" cy="1633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900113" cy="6858000"/>
            <a:chOff x="0" y="0"/>
            <a:chExt cx="900113" cy="6858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00113" cy="6858000"/>
            </a:xfrm>
            <a:prstGeom prst="rect">
              <a:avLst/>
            </a:prstGeom>
            <a:noFill/>
          </p:spPr>
        </p:pic>
        <p:pic>
          <p:nvPicPr>
            <p:cNvPr id="7" name="Picture 6" descr="line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0"/>
              <a:ext cx="581025" cy="6826250"/>
            </a:xfrm>
            <a:prstGeom prst="rect">
              <a:avLst/>
            </a:prstGeom>
            <a:noFill/>
          </p:spPr>
        </p:pic>
        <p:pic>
          <p:nvPicPr>
            <p:cNvPr id="8" name="Picture 7" descr="6a70e8b6773489a1db393f098a274c0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243262" y="3243262"/>
              <a:ext cx="6858000" cy="371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210</Words>
  <Application>Microsoft Office PowerPoint</Application>
  <PresentationFormat>Экран (4:3)</PresentationFormat>
  <Paragraphs>28</Paragraphs>
  <Slides>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Разрез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повторения:</vt:lpstr>
      <vt:lpstr>Узнай у старших: </vt:lpstr>
    </vt:vector>
  </TitlesOfParts>
  <Company>ааа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Оксана</cp:lastModifiedBy>
  <cp:revision>87</cp:revision>
  <dcterms:created xsi:type="dcterms:W3CDTF">2008-04-02T15:48:22Z</dcterms:created>
  <dcterms:modified xsi:type="dcterms:W3CDTF">2013-05-28T19:11:10Z</dcterms:modified>
</cp:coreProperties>
</file>