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75" r:id="rId2"/>
    <p:sldId id="276" r:id="rId3"/>
    <p:sldId id="277" r:id="rId4"/>
    <p:sldId id="278" r:id="rId5"/>
    <p:sldId id="280" r:id="rId6"/>
    <p:sldId id="323" r:id="rId7"/>
    <p:sldId id="279" r:id="rId8"/>
    <p:sldId id="324" r:id="rId9"/>
    <p:sldId id="284" r:id="rId10"/>
    <p:sldId id="28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33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5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AD22140-F82B-4FC7-B94B-1DA6555C47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11B775-5104-4B75-93A5-78FA9D0C1D9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F7A30-504F-438A-B2A2-50E6530F22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3BCF2-7373-406C-9339-D1E19548B3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1AF07B-5B78-4BEE-B2D2-87489D30D0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13D64-D835-4A84-AA80-EDA9279D8F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ED3CC-26EF-4B1F-9DA4-5C6A2FA7FF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7CB94-9AD5-4DF6-BD46-3522641CD5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C20B2-0C22-4EDD-A44E-C53597D538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A1EEC-CED5-48C8-A309-1405A2FD74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C2968-B62C-46DD-BB97-BAA61C19C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9412A-DEF2-4C62-8AF9-435A715CF1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E7131-E8C3-47C8-94E8-F618D0DC07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D468D25-5232-48CC-B588-8E2CCDBAC33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8AE9-23DC-43FF-B773-EB1E7EDABF7E}" type="slidenum">
              <a:rPr lang="ru-RU"/>
              <a:pPr/>
              <a:t>1</a:t>
            </a:fld>
            <a:endParaRPr lang="ru-RU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30725" name="Picture 5" descr="line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581025" cy="6826250"/>
          </a:xfrm>
          <a:prstGeom prst="rect">
            <a:avLst/>
          </a:prstGeom>
          <a:noFill/>
        </p:spPr>
      </p:pic>
      <p:pic>
        <p:nvPicPr>
          <p:cNvPr id="30726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243262" y="3243262"/>
            <a:ext cx="6858000" cy="371475"/>
          </a:xfrm>
          <a:prstGeom prst="rect">
            <a:avLst/>
          </a:prstGeom>
          <a:noFill/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219700" y="3500438"/>
            <a:ext cx="39243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latin typeface="Sylfaen" pitchFamily="18" charset="0"/>
              </a:rPr>
              <a:t>Легендарный танк Т-34 был признан самым лучшим средним танком Второй мировой войны. По всем показателям он превосходил немецкие танки.</a:t>
            </a:r>
          </a:p>
          <a:p>
            <a:pPr>
              <a:spcBef>
                <a:spcPct val="50000"/>
              </a:spcBef>
            </a:pPr>
            <a:endParaRPr lang="ru-RU" sz="2400">
              <a:latin typeface="Sylfaen" pitchFamily="18" charset="0"/>
            </a:endParaRPr>
          </a:p>
        </p:txBody>
      </p:sp>
      <p:pic>
        <p:nvPicPr>
          <p:cNvPr id="30729" name="Picture 9" descr="05S00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88913"/>
            <a:ext cx="3986212" cy="5111750"/>
          </a:xfrm>
          <a:prstGeom prst="rect">
            <a:avLst/>
          </a:prstGeom>
          <a:noFill/>
        </p:spPr>
      </p:pic>
      <p:pic>
        <p:nvPicPr>
          <p:cNvPr id="30730" name="Picture 10" descr="t34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1341438"/>
            <a:ext cx="3505200" cy="1905000"/>
          </a:xfrm>
          <a:prstGeom prst="rect">
            <a:avLst/>
          </a:prstGeom>
          <a:noFill/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116013" y="5445125"/>
            <a:ext cx="37449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i="1">
                <a:solidFill>
                  <a:schemeClr val="tx2"/>
                </a:solidFill>
              </a:rPr>
              <a:t>Сборочный цех танкового завода. 1942 год.</a:t>
            </a:r>
          </a:p>
          <a:p>
            <a:pPr algn="ctr">
              <a:spcBef>
                <a:spcPct val="50000"/>
              </a:spcBef>
            </a:pPr>
            <a:endParaRPr lang="ru-RU" sz="2000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C40B-E44D-4D23-9554-FCDD6509FDAC}" type="slidenum">
              <a:rPr lang="ru-RU"/>
              <a:pPr/>
              <a:t>10</a:t>
            </a:fld>
            <a:endParaRPr lang="ru-RU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187450" y="2133600"/>
            <a:ext cx="2376488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latin typeface="Sylfaen" pitchFamily="18" charset="0"/>
              </a:rPr>
              <a:t>Парад Победы на Красной площади 24 июня 1945, в честь победы над фашистской Германией. Полки несли развивающиеся советские знамена прославленных частей, а также 200 опущенных немецких флагов.</a:t>
            </a:r>
          </a:p>
          <a:p>
            <a:pPr>
              <a:spcBef>
                <a:spcPct val="50000"/>
              </a:spcBef>
            </a:pPr>
            <a:endParaRPr lang="ru-RU" sz="2000">
              <a:latin typeface="Sylfaen" pitchFamily="18" charset="0"/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41991" name="Picture 7" descr="line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581025" cy="6826250"/>
          </a:xfrm>
          <a:prstGeom prst="rect">
            <a:avLst/>
          </a:prstGeom>
          <a:noFill/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70360"/>
          <a:stretch>
            <a:fillRect/>
          </a:stretch>
        </p:blipFill>
        <p:spPr bwMode="auto">
          <a:xfrm>
            <a:off x="1331913" y="260350"/>
            <a:ext cx="5256212" cy="1771650"/>
          </a:xfrm>
          <a:prstGeom prst="rect">
            <a:avLst/>
          </a:prstGeom>
          <a:noFill/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34338" b="35059"/>
          <a:stretch>
            <a:fillRect/>
          </a:stretch>
        </p:blipFill>
        <p:spPr bwMode="auto">
          <a:xfrm>
            <a:off x="3995738" y="2349500"/>
            <a:ext cx="4953000" cy="1724025"/>
          </a:xfrm>
          <a:prstGeom prst="rect">
            <a:avLst/>
          </a:prstGeom>
          <a:noFill/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69931"/>
          <a:stretch>
            <a:fillRect/>
          </a:stretch>
        </p:blipFill>
        <p:spPr bwMode="auto">
          <a:xfrm rot="-21600000">
            <a:off x="3563938" y="4724400"/>
            <a:ext cx="5313362" cy="18161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3E09-3CFD-4234-9BC9-47BD03158DF8}" type="slidenum">
              <a:rPr lang="ru-RU"/>
              <a:pPr/>
              <a:t>2</a:t>
            </a:fld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31747" name="Picture 3" descr="line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581025" cy="6826250"/>
          </a:xfrm>
          <a:prstGeom prst="rect">
            <a:avLst/>
          </a:prstGeom>
          <a:noFill/>
        </p:spPr>
      </p:pic>
      <p:pic>
        <p:nvPicPr>
          <p:cNvPr id="31748" name="Picture 4" descr="6a70e8b6773489a1db393f098a274c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243262" y="3243262"/>
            <a:ext cx="6858000" cy="371475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116013" y="4581525"/>
            <a:ext cx="777716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5125">
              <a:lnSpc>
                <a:spcPct val="128000"/>
              </a:lnSpc>
              <a:spcBef>
                <a:spcPts val="600"/>
              </a:spcBef>
            </a:pPr>
            <a:r>
              <a:rPr lang="ru-RU" sz="2000">
                <a:latin typeface="Sylfaen" pitchFamily="18" charset="0"/>
              </a:rPr>
              <a:t>А в немецком тылу разгорелась партизанская война. Летели под откос вражеские эшелоны, уничтожались отряды карателей и предателей-полицаев. На действия партизан фашисты ответили террором против мирного населения, но исход войны уже был предрешен.</a:t>
            </a:r>
          </a:p>
        </p:txBody>
      </p:sp>
      <p:pic>
        <p:nvPicPr>
          <p:cNvPr id="31750" name="Picture 6" descr="05S01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188913"/>
            <a:ext cx="577215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ACFB-99EC-4FBB-8D73-63285AFC8A8C}" type="slidenum">
              <a:rPr lang="ru-RU"/>
              <a:pPr/>
              <a:t>3</a:t>
            </a:fld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32771" name="Picture 3" descr="line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581025" cy="6826250"/>
          </a:xfrm>
          <a:prstGeom prst="rect">
            <a:avLst/>
          </a:prstGeom>
          <a:noFill/>
        </p:spPr>
      </p:pic>
      <p:pic>
        <p:nvPicPr>
          <p:cNvPr id="32772" name="Picture 4" descr="6a70e8b6773489a1db393f098a274c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243262" y="3243262"/>
            <a:ext cx="6858000" cy="371475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580063" y="4868863"/>
            <a:ext cx="288131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tx2"/>
                </a:solidFill>
              </a:rPr>
              <a:t>Художники братья А. и С. Ткачевы, «Дети войны 1941».</a:t>
            </a:r>
          </a:p>
          <a:p>
            <a:pPr algn="ctr">
              <a:spcBef>
                <a:spcPct val="50000"/>
              </a:spcBef>
            </a:pPr>
            <a:endParaRPr lang="ru-RU" i="1">
              <a:solidFill>
                <a:schemeClr val="tx2"/>
              </a:solidFill>
            </a:endParaRPr>
          </a:p>
        </p:txBody>
      </p:sp>
      <p:pic>
        <p:nvPicPr>
          <p:cNvPr id="32774" name="Picture 6" descr="ria0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286125" cy="4572000"/>
          </a:xfrm>
          <a:prstGeom prst="rect">
            <a:avLst/>
          </a:prstGeom>
          <a:noFill/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187450" y="692150"/>
            <a:ext cx="3851275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5125">
              <a:lnSpc>
                <a:spcPct val="128000"/>
              </a:lnSpc>
              <a:spcBef>
                <a:spcPts val="600"/>
              </a:spcBef>
            </a:pPr>
            <a:r>
              <a:rPr lang="ru-RU" sz="2000">
                <a:latin typeface="Sylfaen" pitchFamily="18" charset="0"/>
              </a:rPr>
              <a:t>К лету 1944 года Красная Армия освободила территорию Советского Союза и приступила к освобождению европейских государств, захваченных фашистами. Одновременно с Советским Союзом войну против немцев вели союзники по антигитлеровской коалиции — Англия, США и Франция. Летом 1944 года был открыт долгожданный второй фронт, который облегчил положение Красной Армии.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1303-DC4B-4EB4-834E-3F93C9D95576}" type="slidenum">
              <a:rPr lang="ru-RU"/>
              <a:pPr/>
              <a:t>4</a:t>
            </a:fld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33795" name="Picture 3" descr="line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581025" cy="6826250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187450" y="692150"/>
            <a:ext cx="338455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5125">
              <a:lnSpc>
                <a:spcPct val="128000"/>
              </a:lnSpc>
              <a:spcBef>
                <a:spcPts val="600"/>
              </a:spcBef>
            </a:pPr>
            <a:r>
              <a:rPr lang="ru-RU" sz="2400">
                <a:latin typeface="Sylfaen" pitchFamily="18" charset="0"/>
              </a:rPr>
              <a:t>Весной 1945 года советские и союзнические войска вступили на территорию Германии. Началась завершающая Берлинская операция, в которой советскими войсками командовал маршал Г. К. Жуков.</a:t>
            </a:r>
          </a:p>
          <a:p>
            <a:pPr indent="365125">
              <a:spcBef>
                <a:spcPct val="50000"/>
              </a:spcBef>
            </a:pPr>
            <a:endParaRPr lang="ru-RU" sz="2400">
              <a:latin typeface="Sylfaen" pitchFamily="18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076825" y="5589588"/>
            <a:ext cx="3384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tx2"/>
                </a:solidFill>
              </a:rPr>
              <a:t>Трижды Герой Советского Союза маршал Г.К. Жуков.</a:t>
            </a:r>
          </a:p>
        </p:txBody>
      </p:sp>
      <p:pic>
        <p:nvPicPr>
          <p:cNvPr id="33802" name="Picture 10" descr="05S00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88913"/>
            <a:ext cx="3922712" cy="53276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7B50-592D-4C8F-BDBC-CAB83192EB82}" type="slidenum">
              <a:rPr lang="ru-RU"/>
              <a:pPr/>
              <a:t>5</a:t>
            </a:fld>
            <a:endParaRPr lang="ru-RU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187450" y="836613"/>
            <a:ext cx="388778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latin typeface="Sylfaen" pitchFamily="18" charset="0"/>
              </a:rPr>
              <a:t>Прославленный советский военачальник Г. К. Жуков выиграл за время Великой отечественной войны немало сражений, но самым значимым из них была Берлинская операция. 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35846" name="Picture 6" descr="line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581025" cy="6826250"/>
          </a:xfrm>
          <a:prstGeom prst="rect">
            <a:avLst/>
          </a:prstGeom>
          <a:noFill/>
        </p:spPr>
      </p:pic>
      <p:pic>
        <p:nvPicPr>
          <p:cNvPr id="35848" name="Picture 8" descr="5mos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60350"/>
            <a:ext cx="3854450" cy="5761038"/>
          </a:xfrm>
          <a:prstGeom prst="rect">
            <a:avLst/>
          </a:prstGeom>
          <a:noFill/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219700" y="5949950"/>
            <a:ext cx="3563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tx2"/>
                </a:solidFill>
              </a:rPr>
              <a:t>Москва. Памятник маршалу Г. К. Жукову.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58259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Cambria" pitchFamily="18" charset="0"/>
              </a:rPr>
              <a:t>Как была освобождена наша Родина.</a:t>
            </a:r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000108"/>
            <a:ext cx="7772400" cy="14096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Гитлер покончил жизнь самоубийством, чтобы избежать позора поражения и не отвечать за все злодеяния, которые принес миру фашизм.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500306"/>
            <a:ext cx="2690810" cy="201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714884"/>
            <a:ext cx="2812871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571744"/>
            <a:ext cx="3486316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Группа 6"/>
          <p:cNvGrpSpPr/>
          <p:nvPr/>
        </p:nvGrpSpPr>
        <p:grpSpPr>
          <a:xfrm>
            <a:off x="0" y="0"/>
            <a:ext cx="900113" cy="6858000"/>
            <a:chOff x="0" y="0"/>
            <a:chExt cx="900113" cy="685800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900113" cy="6858000"/>
            </a:xfrm>
            <a:prstGeom prst="rect">
              <a:avLst/>
            </a:prstGeom>
            <a:noFill/>
          </p:spPr>
        </p:pic>
        <p:pic>
          <p:nvPicPr>
            <p:cNvPr id="9" name="Picture 6" descr="line4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0825" y="0"/>
              <a:ext cx="581025" cy="6826250"/>
            </a:xfrm>
            <a:prstGeom prst="rect">
              <a:avLst/>
            </a:prstGeom>
            <a:noFill/>
          </p:spPr>
        </p:pic>
        <p:pic>
          <p:nvPicPr>
            <p:cNvPr id="10" name="Picture 7" descr="6a70e8b6773489a1db393f098a274c08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-3243262" y="3243262"/>
              <a:ext cx="6858000" cy="371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C0C7-6B0C-4D7D-8CA0-1104E652AF49}" type="slidenum">
              <a:rPr lang="ru-RU"/>
              <a:pPr/>
              <a:t>7</a:t>
            </a:fld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34819" name="Picture 3" descr="line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581025" cy="6826250"/>
          </a:xfrm>
          <a:prstGeom prst="rect">
            <a:avLst/>
          </a:prstGeom>
          <a:noFill/>
        </p:spPr>
      </p:pic>
      <p:pic>
        <p:nvPicPr>
          <p:cNvPr id="34820" name="Picture 4" descr="6a70e8b6773489a1db393f098a274c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243262" y="3243262"/>
            <a:ext cx="6858000" cy="371475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156325" y="836613"/>
            <a:ext cx="2987675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i="1">
                <a:solidFill>
                  <a:schemeClr val="tx2"/>
                </a:solidFill>
              </a:rPr>
              <a:t>Фотография Е. Халдея. Советские бойцы-разведчики М. Егоров и М. Кантария водрузили Знамя победы над Рейхстагом в Берлине 30 апреля 1945 года. </a:t>
            </a:r>
          </a:p>
          <a:p>
            <a:pPr algn="ctr">
              <a:spcBef>
                <a:spcPct val="50000"/>
              </a:spcBef>
            </a:pPr>
            <a:endParaRPr lang="ru-RU" i="1">
              <a:solidFill>
                <a:schemeClr val="tx2"/>
              </a:solidFill>
            </a:endParaRPr>
          </a:p>
        </p:txBody>
      </p:sp>
      <p:pic>
        <p:nvPicPr>
          <p:cNvPr id="34823" name="Picture 7" descr="Znam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88640"/>
            <a:ext cx="4824536" cy="3845954"/>
          </a:xfrm>
          <a:prstGeom prst="rect">
            <a:avLst/>
          </a:prstGeom>
          <a:noFill/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115616" y="4293096"/>
            <a:ext cx="7561262" cy="224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5125">
              <a:lnSpc>
                <a:spcPct val="128000"/>
              </a:lnSpc>
              <a:spcBef>
                <a:spcPts val="6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 мая 1945 года сдавшиеся фашистские генералы признали полное поражение Германии в войне, Жуков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вместе с военачальниками союзников принял капитуляцию Германии.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332656"/>
            <a:ext cx="8041040" cy="24098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/>
              <a:t> </a:t>
            </a:r>
            <a:r>
              <a:rPr lang="ru-RU" sz="2400" smtClean="0"/>
              <a:t>  </a:t>
            </a:r>
            <a:r>
              <a:rPr lang="ru-RU" sz="2400" dirty="0" smtClean="0"/>
              <a:t>9 мая вся наша страна с ликованием отметила День Победы. С тех пор ежегодно 9 мая над столицей России и городами – героями расцвечивает небо праздничный салют в честь великой победы над фашизмом.</a:t>
            </a:r>
            <a:endParaRPr lang="ru-R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86124"/>
            <a:ext cx="4191029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Группа 6"/>
          <p:cNvGrpSpPr/>
          <p:nvPr/>
        </p:nvGrpSpPr>
        <p:grpSpPr>
          <a:xfrm>
            <a:off x="0" y="0"/>
            <a:ext cx="900113" cy="6858000"/>
            <a:chOff x="0" y="0"/>
            <a:chExt cx="900113" cy="685800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00113" cy="6858000"/>
            </a:xfrm>
            <a:prstGeom prst="rect">
              <a:avLst/>
            </a:prstGeom>
            <a:noFill/>
          </p:spPr>
        </p:pic>
        <p:pic>
          <p:nvPicPr>
            <p:cNvPr id="9" name="Picture 6" descr="line4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825" y="0"/>
              <a:ext cx="581025" cy="6826250"/>
            </a:xfrm>
            <a:prstGeom prst="rect">
              <a:avLst/>
            </a:prstGeom>
            <a:noFill/>
          </p:spPr>
        </p:pic>
        <p:pic>
          <p:nvPicPr>
            <p:cNvPr id="10" name="Picture 7" descr="6a70e8b6773489a1db393f098a274c08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-3243262" y="3243262"/>
              <a:ext cx="6858000" cy="371475"/>
            </a:xfrm>
            <a:prstGeom prst="rect">
              <a:avLst/>
            </a:prstGeom>
            <a:noFill/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357562"/>
            <a:ext cx="3929070" cy="3058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2826-9854-4CD5-AEB9-7E09FF754062}" type="slidenum">
              <a:rPr lang="ru-RU"/>
              <a:pPr/>
              <a:t>9</a:t>
            </a:fld>
            <a:endParaRPr lang="ru-RU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042988" y="5373688"/>
            <a:ext cx="7777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5125"/>
            <a:r>
              <a:rPr lang="ru-RU" sz="2400">
                <a:latin typeface="Sylfaen" pitchFamily="18" charset="0"/>
              </a:rPr>
              <a:t>Победа в Великой Отечественной войне — одна из самых ярких страниц истории нашей страны.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40966" name="Picture 6" descr="line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581025" cy="6826250"/>
          </a:xfrm>
          <a:prstGeom prst="rect">
            <a:avLst/>
          </a:prstGeom>
          <a:noFill/>
        </p:spPr>
      </p:pic>
      <p:pic>
        <p:nvPicPr>
          <p:cNvPr id="40968" name="Picture 8" descr="Pobe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04813"/>
            <a:ext cx="6769100" cy="4168775"/>
          </a:xfrm>
          <a:prstGeom prst="rect">
            <a:avLst/>
          </a:prstGeom>
          <a:noFill/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476375" y="4581525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tx2"/>
                </a:solidFill>
              </a:rPr>
              <a:t>На картине П. А. Кривоногова «Победа» изображены советские воины,  салютующие в честь победы у стен Рейхстага.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397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Разрез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была освобождена наша Родина.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ааа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Оксана</cp:lastModifiedBy>
  <cp:revision>89</cp:revision>
  <dcterms:created xsi:type="dcterms:W3CDTF">2008-04-02T15:48:22Z</dcterms:created>
  <dcterms:modified xsi:type="dcterms:W3CDTF">2013-05-28T19:09:58Z</dcterms:modified>
</cp:coreProperties>
</file>