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0" r:id="rId6"/>
    <p:sldId id="262" r:id="rId7"/>
    <p:sldId id="275" r:id="rId8"/>
    <p:sldId id="261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8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1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7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8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1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7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6BE8-92CC-4227-964D-46279DEC3810}" type="datetimeFigureOut">
              <a:rPr lang="ru-RU" smtClean="0"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40FA3-72F8-4EED-959D-7A90702EE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Pictures\img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968823" cy="383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3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Pictures\img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3317379"/>
            <a:ext cx="6531554" cy="7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95" y="1643985"/>
            <a:ext cx="1058945" cy="1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иктория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63427"/>
            <a:ext cx="2244081" cy="25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0843" y="2747744"/>
            <a:ext cx="864096" cy="8920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366235" y="3998142"/>
            <a:ext cx="991345" cy="1027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2237" y="2531216"/>
            <a:ext cx="1423393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77879" y="5210381"/>
            <a:ext cx="86627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68144" y="3901688"/>
            <a:ext cx="10259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 + 2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87386" y="3910287"/>
            <a:ext cx="10259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 + 3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3375" y="3213720"/>
            <a:ext cx="10259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9 - 2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3201817"/>
            <a:ext cx="10259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7 - 3</a:t>
            </a:r>
            <a:endParaRPr lang="ru-RU" sz="3200" dirty="0"/>
          </a:p>
        </p:txBody>
      </p:sp>
      <p:sp>
        <p:nvSpPr>
          <p:cNvPr id="20" name="Овал 19"/>
          <p:cNvSpPr/>
          <p:nvPr/>
        </p:nvSpPr>
        <p:spPr>
          <a:xfrm>
            <a:off x="1150212" y="5224273"/>
            <a:ext cx="86627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814" y="3810894"/>
            <a:ext cx="663750" cy="41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11016" y="4518144"/>
            <a:ext cx="663750" cy="41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489100" y="3940157"/>
            <a:ext cx="866274" cy="86409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952921" y="4894094"/>
            <a:ext cx="264206" cy="479143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056669" y="3606980"/>
            <a:ext cx="11521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10 - 2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3864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Pictures\img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3317379"/>
            <a:ext cx="86029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3986"/>
            <a:ext cx="1058945" cy="1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ия\Pictures\img8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3"/>
          <a:stretch/>
        </p:blipFill>
        <p:spPr bwMode="auto">
          <a:xfrm>
            <a:off x="491179" y="5351830"/>
            <a:ext cx="5232496" cy="6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ктория\Pictures\img8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4057" b="34328"/>
          <a:stretch/>
        </p:blipFill>
        <p:spPr bwMode="auto">
          <a:xfrm>
            <a:off x="1038251" y="4533148"/>
            <a:ext cx="3470622" cy="9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8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Pictures\img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3317379"/>
            <a:ext cx="86029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1058945" cy="1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Pictures\img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3317379"/>
            <a:ext cx="86029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1058945" cy="1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ктория\Pictures\img8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6" t="67217"/>
          <a:stretch/>
        </p:blipFill>
        <p:spPr bwMode="auto">
          <a:xfrm>
            <a:off x="2914387" y="1916832"/>
            <a:ext cx="2751362" cy="27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5752" y="501318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94034" y="499886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20426" y="499886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9829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93958" y="498453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77717" y="498298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764704"/>
            <a:ext cx="4680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434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Pictures\img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3317379"/>
            <a:ext cx="86029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59722"/>
            <a:ext cx="1058945" cy="1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1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ия\Pictures\img8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282" b="63669"/>
          <a:stretch/>
        </p:blipFill>
        <p:spPr bwMode="auto">
          <a:xfrm>
            <a:off x="504967" y="1916832"/>
            <a:ext cx="8037872" cy="20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8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Pictures\img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5535" y="3317379"/>
            <a:ext cx="86029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ия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43985"/>
            <a:ext cx="1058945" cy="16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07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12</cp:revision>
  <dcterms:created xsi:type="dcterms:W3CDTF">2012-12-12T07:07:46Z</dcterms:created>
  <dcterms:modified xsi:type="dcterms:W3CDTF">2012-12-17T13:16:25Z</dcterms:modified>
</cp:coreProperties>
</file>