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56" r:id="rId4"/>
    <p:sldId id="257" r:id="rId5"/>
    <p:sldId id="258" r:id="rId6"/>
    <p:sldId id="259" r:id="rId7"/>
    <p:sldId id="260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Рисуем щенка</a:t>
            </a:r>
            <a:endParaRPr lang="ru-RU" dirty="0"/>
          </a:p>
        </p:txBody>
      </p:sp>
      <p:pic>
        <p:nvPicPr>
          <p:cNvPr id="5" name="Рисунок 4" descr="Как нарисовать собаку карандашом: этап №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598" y="1196752"/>
            <a:ext cx="5523230" cy="5318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9099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274638"/>
            <a:ext cx="9001000" cy="1143000"/>
          </a:xfrm>
        </p:spPr>
        <p:txBody>
          <a:bodyPr>
            <a:noAutofit/>
          </a:bodyPr>
          <a:lstStyle/>
          <a:p>
            <a:pPr algn="l"/>
            <a:r>
              <a:rPr lang="ru-RU" sz="2400" b="1" dirty="0"/>
              <a:t>Этап 9.</a:t>
            </a:r>
            <a:r>
              <a:rPr lang="ru-RU" sz="2400" dirty="0"/>
              <a:t> Наметим основные линии светотеней. Уточняем основные детали и передаем фактуру рисунка, а именно прорисовываем шерсть в тех местах, где четче всего выступают линии складок. Штриховка должна идти по направлению шерсти.</a:t>
            </a:r>
            <a:endParaRPr lang="ru-RU" sz="2400" dirty="0"/>
          </a:p>
        </p:txBody>
      </p:sp>
      <p:pic>
        <p:nvPicPr>
          <p:cNvPr id="4" name="Объект 3" descr="Как нарисовать собаку карандашом: этап №9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628800"/>
            <a:ext cx="5376538" cy="5069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4362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Этап 1.</a:t>
            </a:r>
            <a:r>
              <a:rPr lang="ru-RU" sz="2400" dirty="0"/>
              <a:t> Нарисуем одну окружность – это будет голова и вторую более вытянутую сразу под ней – это будет туловище.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" name="Объект 3" descr="Как нарисовать собаку карандашом: этап №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96752"/>
            <a:ext cx="5544615" cy="53285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4940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Autofit/>
          </a:bodyPr>
          <a:lstStyle/>
          <a:p>
            <a:pPr algn="l"/>
            <a:r>
              <a:rPr lang="ru-RU" sz="2400" b="1" dirty="0"/>
              <a:t>Этап 2.</a:t>
            </a:r>
            <a:r>
              <a:rPr lang="ru-RU" sz="2400" dirty="0"/>
              <a:t> Намечаем лапы и мордочку, связав плавными линиями голову с туловищем. Как видно основной контур щенка в сидячем положении у нас уже просматривается.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" name="Объект 3" descr="Как нарисовать собаку карандашом: этап №2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600200"/>
            <a:ext cx="5448547" cy="4997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2695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/>
              <a:t>Этап 3.</a:t>
            </a:r>
            <a:r>
              <a:rPr lang="ru-RU" sz="2700" dirty="0"/>
              <a:t> Размечаем на мордочке линию глаз и носа. Прорисуем уши, они будут опущены, и соприкасаться с линиями </a:t>
            </a:r>
            <a:r>
              <a:rPr lang="ru-RU" sz="2700" dirty="0" smtClean="0"/>
              <a:t>головы</a:t>
            </a:r>
            <a:r>
              <a:rPr lang="ru-RU" sz="3100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 descr="Как нарисовать собаку карандашом: этап №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40768"/>
            <a:ext cx="5904655" cy="53285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1608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143000"/>
          </a:xfrm>
        </p:spPr>
        <p:txBody>
          <a:bodyPr>
            <a:noAutofit/>
          </a:bodyPr>
          <a:lstStyle/>
          <a:p>
            <a:pPr algn="l"/>
            <a:r>
              <a:rPr lang="ru-RU" sz="2400" b="1" dirty="0"/>
              <a:t>Этап 4.</a:t>
            </a:r>
            <a:r>
              <a:rPr lang="ru-RU" sz="2400" dirty="0"/>
              <a:t> На этом этапе прорисуем глаза и мимические морщинки над ними. Здесь же уже зададим отметку для линии губ.</a:t>
            </a:r>
          </a:p>
        </p:txBody>
      </p:sp>
      <p:pic>
        <p:nvPicPr>
          <p:cNvPr id="4" name="Объект 3" descr="Как нарисовать собаку карандашом: этап №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96752"/>
            <a:ext cx="5976664" cy="540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7741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dirty="0"/>
              <a:t>Этап 5.</a:t>
            </a:r>
            <a:r>
              <a:rPr lang="ru-RU" sz="2400" dirty="0"/>
              <a:t> Займемся детально лапами – прорисуем фаланги и хвост, который спокойно лежит за задней левой лапой.</a:t>
            </a:r>
          </a:p>
        </p:txBody>
      </p:sp>
      <p:pic>
        <p:nvPicPr>
          <p:cNvPr id="4" name="Объект 3" descr="Как нарисовать собаку карандашом: этап №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5" y="1600200"/>
            <a:ext cx="5376538" cy="5069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8949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Autofit/>
          </a:bodyPr>
          <a:lstStyle/>
          <a:p>
            <a:pPr algn="l"/>
            <a:r>
              <a:rPr lang="ru-RU" sz="2400" b="1" dirty="0"/>
              <a:t>Этап 6.</a:t>
            </a:r>
            <a:r>
              <a:rPr lang="ru-RU" sz="2400" dirty="0"/>
              <a:t> Чтобы увидеть, что у нас получилось, зачистим рисунок от лишних линий. Уберем линии черновых окружностей и разметок.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" name="Объект 3" descr="Как нарисовать собаку карандашом: этап №6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96752"/>
            <a:ext cx="5832647" cy="55446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2706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/>
              <a:t>Этап 7.</a:t>
            </a:r>
            <a:r>
              <a:rPr lang="ru-RU" sz="2800" dirty="0"/>
              <a:t> Прорисуем четко контуры и детали щенка.</a:t>
            </a:r>
            <a:endParaRPr lang="ru-RU" sz="2800" dirty="0"/>
          </a:p>
        </p:txBody>
      </p:sp>
      <p:pic>
        <p:nvPicPr>
          <p:cNvPr id="4" name="Объект 3" descr="Как нарисовать собаку карандашом: этап №7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340768"/>
            <a:ext cx="5664570" cy="53571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258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84976" cy="114300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/>
              <a:t>Этап 8.</a:t>
            </a:r>
            <a:r>
              <a:rPr lang="ru-RU" sz="2800" dirty="0"/>
              <a:t> Добавим линию скул, более детально прорисуем глаза.</a:t>
            </a:r>
            <a:endParaRPr lang="ru-RU" sz="2800" dirty="0"/>
          </a:p>
        </p:txBody>
      </p:sp>
      <p:pic>
        <p:nvPicPr>
          <p:cNvPr id="4" name="Объект 3" descr="Как нарисовать собаку карандашом: этап №8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12776"/>
            <a:ext cx="5592562" cy="5141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35473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29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Рисуем щенка</vt:lpstr>
      <vt:lpstr>Этап 1. Нарисуем одну окружность – это будет голова и вторую более вытянутую сразу под ней – это будет туловище. </vt:lpstr>
      <vt:lpstr>Этап 2. Намечаем лапы и мордочку, связав плавными линиями голову с туловищем. Как видно основной контур щенка в сидячем положении у нас уже просматривается. </vt:lpstr>
      <vt:lpstr>Этап 3. Размечаем на мордочке линию глаз и носа. Прорисуем уши, они будут опущены, и соприкасаться с линиями головы. </vt:lpstr>
      <vt:lpstr>Этап 4. На этом этапе прорисуем глаза и мимические морщинки над ними. Здесь же уже зададим отметку для линии губ.</vt:lpstr>
      <vt:lpstr>Этап 5. Займемся детально лапами – прорисуем фаланги и хвост, который спокойно лежит за задней левой лапой.</vt:lpstr>
      <vt:lpstr>Этап 6. Чтобы увидеть, что у нас получилось, зачистим рисунок от лишних линий. Уберем линии черновых окружностей и разметок. </vt:lpstr>
      <vt:lpstr>Этап 7. Прорисуем четко контуры и детали щенка.</vt:lpstr>
      <vt:lpstr>Этап 8. Добавим линию скул, более детально прорисуем глаза.</vt:lpstr>
      <vt:lpstr>Этап 9. Наметим основные линии светотеней. Уточняем основные детали и передаем фактуру рисунка, а именно прорисовываем шерсть в тех местах, где четче всего выступают линии складок. Штриховка должна идти по направлению шерсти.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Рисуем щенка</dc:title>
  <dc:creator>1</dc:creator>
  <cp:lastModifiedBy>1</cp:lastModifiedBy>
  <cp:revision>2</cp:revision>
  <dcterms:created xsi:type="dcterms:W3CDTF">2013-11-20T03:56:16Z</dcterms:created>
  <dcterms:modified xsi:type="dcterms:W3CDTF">2013-11-20T04:08:14Z</dcterms:modified>
</cp:coreProperties>
</file>