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2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72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99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25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53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4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6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6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7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8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7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C5E20-B07C-4129-8F9C-7953774638F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F833-F0EA-4CFE-8E49-E8A46FBCD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76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Устный счет.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2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наибольшую величину: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2  ц</a:t>
            </a:r>
          </a:p>
          <a:p>
            <a:pPr marL="514350" indent="-514350">
              <a:buAutoNum type="arabicParenR" startAt="2"/>
            </a:pPr>
            <a:r>
              <a:rPr lang="ru-RU" dirty="0" smtClean="0"/>
              <a:t>20 кг</a:t>
            </a:r>
          </a:p>
          <a:p>
            <a:pPr marL="0" indent="0">
              <a:buNone/>
            </a:pPr>
            <a:r>
              <a:rPr lang="ru-RU" dirty="0" smtClean="0"/>
              <a:t>3) 2 т</a:t>
            </a:r>
          </a:p>
          <a:p>
            <a:pPr marL="0" indent="0">
              <a:buNone/>
            </a:pPr>
            <a:r>
              <a:rPr lang="ru-RU" dirty="0" smtClean="0"/>
              <a:t>4) 20 ц  2кг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3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числе 75 012 цифру из разряда десятков тысяч увеличили на 5. Какое число получилось?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859216" cy="392129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125 012</a:t>
            </a:r>
          </a:p>
          <a:p>
            <a:pPr marL="0" indent="0">
              <a:buNone/>
            </a:pPr>
            <a:r>
              <a:rPr lang="ru-RU" dirty="0" smtClean="0"/>
              <a:t>2)  80 012</a:t>
            </a:r>
          </a:p>
          <a:p>
            <a:pPr marL="0" indent="0">
              <a:buNone/>
            </a:pPr>
            <a:r>
              <a:rPr lang="ru-RU" dirty="0" smtClean="0"/>
              <a:t>3)  125 120</a:t>
            </a:r>
          </a:p>
          <a:p>
            <a:pPr marL="0" indent="0">
              <a:buNone/>
            </a:pPr>
            <a:r>
              <a:rPr lang="ru-RU" dirty="0" smtClean="0"/>
              <a:t>4)  75 512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84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Сколько цифр будет содержать значение частного в выражении</a:t>
            </a:r>
            <a:br>
              <a:rPr lang="ru-RU" dirty="0" smtClean="0"/>
            </a:br>
            <a:r>
              <a:rPr lang="ru-RU" dirty="0" smtClean="0"/>
              <a:t> 82 248: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787208" cy="377728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3 цифры</a:t>
            </a:r>
          </a:p>
          <a:p>
            <a:pPr marL="0" indent="0">
              <a:buNone/>
            </a:pPr>
            <a:r>
              <a:rPr lang="ru-RU" dirty="0" smtClean="0"/>
              <a:t>2) 5 цифр</a:t>
            </a:r>
          </a:p>
          <a:p>
            <a:pPr marL="0" indent="0">
              <a:buNone/>
            </a:pPr>
            <a:r>
              <a:rPr lang="ru-RU" dirty="0" smtClean="0"/>
              <a:t>3) 4 цифры</a:t>
            </a:r>
          </a:p>
          <a:p>
            <a:pPr marL="0" indent="0">
              <a:buNone/>
            </a:pPr>
            <a:r>
              <a:rPr lang="ru-RU" dirty="0" smtClean="0"/>
              <a:t>4) 6 цифр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9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ru-RU" dirty="0" smtClean="0"/>
              <a:t>Найди площадь прямоугольника со стороной 2 см и 9 см.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996952"/>
            <a:ext cx="7344816" cy="33123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1)  11 см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 22см</a:t>
            </a:r>
            <a:r>
              <a:rPr lang="ru-RU" baseline="30000" dirty="0" smtClean="0"/>
              <a:t>2</a:t>
            </a:r>
          </a:p>
          <a:p>
            <a:pPr marL="0" indent="0">
              <a:buNone/>
            </a:pPr>
            <a:r>
              <a:rPr lang="ru-RU" dirty="0" smtClean="0"/>
              <a:t>3)  18 см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4)   18 см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3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/>
          <a:lstStyle/>
          <a:p>
            <a:r>
              <a:rPr lang="ru-RU" dirty="0" smtClean="0"/>
              <a:t>На сколько больше значение выражения </a:t>
            </a:r>
            <a:r>
              <a:rPr lang="ru-RU" smtClean="0"/>
              <a:t>234   10</a:t>
            </a:r>
            <a:r>
              <a:rPr lang="ru-RU" dirty="0" smtClean="0"/>
              <a:t>, больше чем значение выражения </a:t>
            </a:r>
            <a:r>
              <a:rPr lang="ru-RU" smtClean="0"/>
              <a:t>234   9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68905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на 234              3) на 2034</a:t>
            </a:r>
          </a:p>
          <a:p>
            <a:pPr marL="0" indent="0">
              <a:buNone/>
            </a:pPr>
            <a:r>
              <a:rPr lang="ru-RU" dirty="0" smtClean="0"/>
              <a:t>2) на 2340             4) на 2304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288178"/>
              </p:ext>
            </p:extLst>
          </p:nvPr>
        </p:nvGraphicFramePr>
        <p:xfrm>
          <a:off x="4427984" y="1988840"/>
          <a:ext cx="3600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Формула" r:id="rId3" imgW="114120" imgH="114120" progId="Equation.3">
                  <p:embed/>
                </p:oleObj>
              </mc:Choice>
              <mc:Fallback>
                <p:oleObj name="Формула" r:id="rId3" imgW="114120" imgH="114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984" y="1988840"/>
                        <a:ext cx="360040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207590"/>
              </p:ext>
            </p:extLst>
          </p:nvPr>
        </p:nvGraphicFramePr>
        <p:xfrm>
          <a:off x="7164288" y="2708920"/>
          <a:ext cx="3587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Формула" r:id="rId5" imgW="114120" imgH="114120" progId="Equation.3">
                  <p:embed/>
                </p:oleObj>
              </mc:Choice>
              <mc:Fallback>
                <p:oleObj name="Формула" r:id="rId5" imgW="114120" imgH="11412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2708920"/>
                        <a:ext cx="3587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045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 устно.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27+33       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15х 10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17+28       </a:t>
            </a:r>
            <a:r>
              <a:rPr lang="ru-RU" dirty="0" smtClean="0">
                <a:solidFill>
                  <a:srgbClr val="FFC000"/>
                </a:solidFill>
              </a:rPr>
              <a:t>10Х 18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Х  5             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+ 50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Х 2            </a:t>
            </a:r>
            <a:r>
              <a:rPr lang="ru-RU" dirty="0" smtClean="0">
                <a:solidFill>
                  <a:srgbClr val="FFC000"/>
                </a:solidFill>
              </a:rPr>
              <a:t>+ 70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+ 180</a:t>
            </a:r>
            <a:r>
              <a:rPr lang="ru-RU" dirty="0" smtClean="0"/>
              <a:t>          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40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- 15            </a:t>
            </a:r>
            <a:r>
              <a:rPr lang="ru-RU" dirty="0" smtClean="0">
                <a:solidFill>
                  <a:srgbClr val="FFC000"/>
                </a:solidFill>
              </a:rPr>
              <a:t>:  5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: 80</a:t>
            </a:r>
            <a:r>
              <a:rPr lang="ru-RU" dirty="0" smtClean="0"/>
              <a:t>           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 70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 25           </a:t>
            </a:r>
            <a:r>
              <a:rPr lang="ru-RU" dirty="0" smtClean="0">
                <a:solidFill>
                  <a:srgbClr val="FFC000"/>
                </a:solidFill>
              </a:rPr>
              <a:t>Х 8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Х 15           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50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х   90          </a:t>
            </a:r>
            <a:r>
              <a:rPr lang="ru-RU" dirty="0" smtClean="0">
                <a:solidFill>
                  <a:srgbClr val="FFC000"/>
                </a:solidFill>
              </a:rPr>
              <a:t>: 25</a:t>
            </a:r>
            <a:endParaRPr lang="ru-RU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_______       _______     ______       _____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?  </a:t>
            </a:r>
            <a:r>
              <a:rPr lang="ru-RU" dirty="0" smtClean="0"/>
              <a:t>             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r>
              <a:rPr lang="ru-RU" dirty="0" smtClean="0"/>
              <a:t>     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?                  </a:t>
            </a:r>
            <a:r>
              <a:rPr lang="ru-RU" dirty="0" smtClean="0">
                <a:solidFill>
                  <a:srgbClr val="FFC000"/>
                </a:solidFill>
              </a:rPr>
              <a:t>? 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62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Проверка: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90,</a:t>
            </a:r>
            <a:r>
              <a:rPr lang="ru-RU" sz="6000" dirty="0" smtClean="0"/>
              <a:t>   </a:t>
            </a: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7,</a:t>
            </a:r>
            <a:r>
              <a:rPr lang="ru-RU" sz="6000" dirty="0" smtClean="0"/>
              <a:t>   </a:t>
            </a: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270,</a:t>
            </a:r>
            <a:r>
              <a:rPr lang="ru-RU" sz="6000" dirty="0" smtClean="0"/>
              <a:t>   </a:t>
            </a:r>
            <a:r>
              <a:rPr lang="ru-RU" sz="6000" dirty="0" smtClean="0">
                <a:solidFill>
                  <a:srgbClr val="FFC000"/>
                </a:solidFill>
              </a:rPr>
              <a:t>16.</a:t>
            </a:r>
            <a:endParaRPr lang="ru-RU" sz="6000" dirty="0">
              <a:solidFill>
                <a:srgbClr val="FFC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69551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7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 числитель и знаменатель каждой дроби. Что они обозначают?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83409"/>
              </p:ext>
            </p:extLst>
          </p:nvPr>
        </p:nvGraphicFramePr>
        <p:xfrm>
          <a:off x="539552" y="1988840"/>
          <a:ext cx="8261858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2145960" imgH="393480" progId="Equation.3">
                  <p:embed/>
                </p:oleObj>
              </mc:Choice>
              <mc:Fallback>
                <p:oleObj name="Формула" r:id="rId3" imgW="2145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988840"/>
                        <a:ext cx="8261858" cy="151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9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Прочитай дроби. Расположи дроби в порядке возрастания.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210153"/>
              </p:ext>
            </p:extLst>
          </p:nvPr>
        </p:nvGraphicFramePr>
        <p:xfrm>
          <a:off x="457200" y="2681288"/>
          <a:ext cx="8229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3" imgW="1371600" imgH="393480" progId="Equation.3">
                  <p:embed/>
                </p:oleObj>
              </mc:Choice>
              <mc:Fallback>
                <p:oleObj name="Формула" r:id="rId3" imgW="1371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681288"/>
                        <a:ext cx="822960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07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Проверка:</a:t>
            </a:r>
            <a:endParaRPr lang="ru-RU" sz="66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932877"/>
              </p:ext>
            </p:extLst>
          </p:nvPr>
        </p:nvGraphicFramePr>
        <p:xfrm>
          <a:off x="457200" y="2681288"/>
          <a:ext cx="8229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Формула" r:id="rId3" imgW="1371600" imgH="393480" progId="Equation.3">
                  <p:embed/>
                </p:oleObj>
              </mc:Choice>
              <mc:Fallback>
                <p:oleObj name="Формула" r:id="rId3" imgW="1371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681288"/>
                        <a:ext cx="822960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84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задач.</a:t>
            </a:r>
            <a:br>
              <a:rPr lang="ru-RU" dirty="0" smtClean="0"/>
            </a:br>
            <a:r>
              <a:rPr lang="ru-RU" dirty="0" smtClean="0"/>
              <a:t>№1.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   Мальчик гулял 2 часа. В хоккей      он играл    этого времени. Сколько времени мальчик играл в хоккей? 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109467"/>
              </p:ext>
            </p:extLst>
          </p:nvPr>
        </p:nvGraphicFramePr>
        <p:xfrm>
          <a:off x="2627784" y="1988840"/>
          <a:ext cx="360040" cy="930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1988840"/>
                        <a:ext cx="360040" cy="930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51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/>
              <a:t>  Начертили два отрезка. Один          длиной    10 см,   а   второй</a:t>
            </a:r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равен     длины первого.  </a:t>
            </a:r>
          </a:p>
          <a:p>
            <a:pPr marL="0" indent="0">
              <a:buNone/>
            </a:pPr>
            <a:r>
              <a:rPr lang="ru-RU" sz="4400" dirty="0" smtClean="0"/>
              <a:t>  Какой  длины второй отрезок?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467256"/>
              </p:ext>
            </p:extLst>
          </p:nvPr>
        </p:nvGraphicFramePr>
        <p:xfrm>
          <a:off x="2339752" y="2996952"/>
          <a:ext cx="36236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2996952"/>
                        <a:ext cx="362363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43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записать цифрами число пятьдесят тысяч пятьдесят?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5050</a:t>
            </a:r>
          </a:p>
          <a:p>
            <a:pPr marL="0" indent="0">
              <a:buNone/>
            </a:pPr>
            <a:r>
              <a:rPr lang="ru-RU" dirty="0" smtClean="0"/>
              <a:t>2) 50 050</a:t>
            </a:r>
          </a:p>
          <a:p>
            <a:pPr marL="0" indent="0">
              <a:buNone/>
            </a:pPr>
            <a:r>
              <a:rPr lang="ru-RU" dirty="0" smtClean="0"/>
              <a:t>3) 50 005</a:t>
            </a:r>
          </a:p>
          <a:p>
            <a:pPr marL="0" indent="0">
              <a:buNone/>
            </a:pPr>
            <a:r>
              <a:rPr lang="ru-RU" dirty="0" smtClean="0"/>
              <a:t>4) 50 500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7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287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Microsoft Equation 3.0</vt:lpstr>
      <vt:lpstr>Математика.</vt:lpstr>
      <vt:lpstr>Вычисли устно.</vt:lpstr>
      <vt:lpstr>Проверка:</vt:lpstr>
      <vt:lpstr>Назови числитель и знаменатель каждой дроби. Что они обозначают?</vt:lpstr>
      <vt:lpstr>Прочитай дроби. Расположи дроби в порядке возрастания.</vt:lpstr>
      <vt:lpstr>Проверка:</vt:lpstr>
      <vt:lpstr>Решение задач. №1.</vt:lpstr>
      <vt:lpstr>№2</vt:lpstr>
      <vt:lpstr>Как записать цифрами число пятьдесят тысяч пятьдесят?</vt:lpstr>
      <vt:lpstr>Выбери наибольшую величину:</vt:lpstr>
      <vt:lpstr>В числе 75 012 цифру из разряда десятков тысяч увеличили на 5. Какое число получилось?</vt:lpstr>
      <vt:lpstr>Сколько цифр будет содержать значение частного в выражении  82 248: 4</vt:lpstr>
      <vt:lpstr>Найди площадь прямоугольника со стороной 2 см и 9 см.</vt:lpstr>
      <vt:lpstr>На сколько больше значение выражения 234   10, больше чем значение выражения 234   9?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Математика.</dc:title>
  <dc:creator>Vera</dc:creator>
  <cp:lastModifiedBy>Vera</cp:lastModifiedBy>
  <cp:revision>9</cp:revision>
  <dcterms:created xsi:type="dcterms:W3CDTF">2013-11-17T16:14:33Z</dcterms:created>
  <dcterms:modified xsi:type="dcterms:W3CDTF">2013-11-17T17:42:28Z</dcterms:modified>
</cp:coreProperties>
</file>