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A84F-E2E4-4097-A711-F763DD0263DF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406-F9E4-4331-94B3-EC84C146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59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A84F-E2E4-4097-A711-F763DD0263DF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406-F9E4-4331-94B3-EC84C146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90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A84F-E2E4-4097-A711-F763DD0263DF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406-F9E4-4331-94B3-EC84C146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43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A84F-E2E4-4097-A711-F763DD0263DF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406-F9E4-4331-94B3-EC84C146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1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A84F-E2E4-4097-A711-F763DD0263DF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406-F9E4-4331-94B3-EC84C146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19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A84F-E2E4-4097-A711-F763DD0263DF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406-F9E4-4331-94B3-EC84C146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9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A84F-E2E4-4097-A711-F763DD0263DF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406-F9E4-4331-94B3-EC84C146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17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A84F-E2E4-4097-A711-F763DD0263DF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406-F9E4-4331-94B3-EC84C146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3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A84F-E2E4-4097-A711-F763DD0263DF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406-F9E4-4331-94B3-EC84C146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00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A84F-E2E4-4097-A711-F763DD0263DF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406-F9E4-4331-94B3-EC84C146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87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A84F-E2E4-4097-A711-F763DD0263DF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E406-F9E4-4331-94B3-EC84C146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2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1A84F-E2E4-4097-A711-F763DD0263DF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FE406-F9E4-4331-94B3-EC84C146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04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Итоговые тесты по математике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72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9464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Реши задачу: </a:t>
            </a:r>
            <a:br>
              <a:rPr lang="ru-RU" dirty="0" smtClean="0"/>
            </a:br>
            <a:r>
              <a:rPr lang="ru-RU" dirty="0" smtClean="0"/>
              <a:t>Мотоциклист находился в пути 8 ч. Первые 5 ч он ехал  со скоростью 65 км в час, а оставшееся время- со скоростью 70 км в час. Какое расстояние он проехал?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/>
          <a:lstStyle/>
          <a:p>
            <a:r>
              <a:rPr lang="ru-RU" dirty="0" smtClean="0"/>
              <a:t>1) 325 км</a:t>
            </a:r>
          </a:p>
          <a:p>
            <a:r>
              <a:rPr lang="ru-RU" dirty="0" smtClean="0"/>
              <a:t>2) 210 км</a:t>
            </a:r>
          </a:p>
          <a:p>
            <a:r>
              <a:rPr lang="ru-RU" dirty="0" smtClean="0"/>
              <a:t>3) 535 км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017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367638"/>
              </p:ext>
            </p:extLst>
          </p:nvPr>
        </p:nvGraphicFramePr>
        <p:xfrm>
          <a:off x="611560" y="2492896"/>
          <a:ext cx="8352930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3"/>
                <a:gridCol w="835293"/>
                <a:gridCol w="835293"/>
                <a:gridCol w="835293"/>
                <a:gridCol w="835293"/>
                <a:gridCol w="835293"/>
                <a:gridCol w="835293"/>
                <a:gridCol w="835293"/>
                <a:gridCol w="835293"/>
                <a:gridCol w="835293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4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6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7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8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9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10</a:t>
                      </a:r>
                      <a:endParaRPr lang="ru-RU" sz="4800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16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 каком числе 47 сотен?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1)  4751</a:t>
            </a:r>
          </a:p>
          <a:p>
            <a:r>
              <a:rPr lang="ru-RU" sz="5400" dirty="0" smtClean="0"/>
              <a:t>2) 47510</a:t>
            </a:r>
          </a:p>
          <a:p>
            <a:r>
              <a:rPr lang="ru-RU" sz="5400" dirty="0" smtClean="0"/>
              <a:t>3) 47</a:t>
            </a:r>
          </a:p>
          <a:p>
            <a:r>
              <a:rPr lang="ru-RU" sz="5400" dirty="0" smtClean="0"/>
              <a:t>4) 475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40893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Что означает цифра 9 в записи числа 3029781?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1) десятки</a:t>
            </a:r>
          </a:p>
          <a:p>
            <a:r>
              <a:rPr lang="ru-RU" sz="6000" dirty="0" smtClean="0"/>
              <a:t>2) сотни</a:t>
            </a:r>
          </a:p>
          <a:p>
            <a:r>
              <a:rPr lang="ru-RU" sz="6000" dirty="0"/>
              <a:t>3</a:t>
            </a:r>
            <a:r>
              <a:rPr lang="ru-RU" sz="6000" dirty="0" smtClean="0"/>
              <a:t>) единицы тысяч</a:t>
            </a:r>
          </a:p>
          <a:p>
            <a:r>
              <a:rPr lang="ru-RU" sz="6000" dirty="0" smtClean="0"/>
              <a:t>4) десятки тысяч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1004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число содержит 7 единиц 5-го разряда и 2 единицы 2-го  разряда?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1) 20070</a:t>
            </a:r>
          </a:p>
          <a:p>
            <a:r>
              <a:rPr lang="ru-RU" sz="6000" dirty="0" smtClean="0"/>
              <a:t>2) 70200</a:t>
            </a:r>
          </a:p>
          <a:p>
            <a:r>
              <a:rPr lang="ru-RU" sz="6000" dirty="0" smtClean="0"/>
              <a:t>3) 70020</a:t>
            </a:r>
          </a:p>
          <a:p>
            <a:r>
              <a:rPr lang="ru-RU" sz="6000" dirty="0" smtClean="0"/>
              <a:t>4) 20700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18491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Какую часть метра составляет 1 см?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1) десятую</a:t>
            </a:r>
          </a:p>
          <a:p>
            <a:r>
              <a:rPr lang="ru-RU" sz="6000" dirty="0" smtClean="0"/>
              <a:t>2) сотую</a:t>
            </a:r>
          </a:p>
          <a:p>
            <a:r>
              <a:rPr lang="ru-RU" sz="6000" dirty="0" smtClean="0"/>
              <a:t>3) тысячную</a:t>
            </a:r>
          </a:p>
          <a:p>
            <a:r>
              <a:rPr lang="ru-RU" sz="6000" dirty="0" smtClean="0"/>
              <a:t>4) миллионную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7288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В каком из примеров первое действие умножение?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1) 500100- 211072: 8 х 4</a:t>
            </a:r>
          </a:p>
          <a:p>
            <a:r>
              <a:rPr lang="ru-RU" sz="6000" dirty="0" smtClean="0"/>
              <a:t>2) 374 х (13+ 587) : 20</a:t>
            </a:r>
          </a:p>
          <a:p>
            <a:r>
              <a:rPr lang="ru-RU" sz="6000" dirty="0" smtClean="0"/>
              <a:t>3) 1168 – 405 х 35: 5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98968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Сколько цифр в частном 25191: 9?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6600" dirty="0" smtClean="0"/>
              <a:t>1) 5</a:t>
            </a:r>
          </a:p>
          <a:p>
            <a:r>
              <a:rPr lang="ru-RU" sz="6600" dirty="0" smtClean="0"/>
              <a:t>2) 3</a:t>
            </a:r>
          </a:p>
          <a:p>
            <a:r>
              <a:rPr lang="ru-RU" sz="6600" dirty="0" smtClean="0"/>
              <a:t>3) 4</a:t>
            </a:r>
          </a:p>
          <a:p>
            <a:r>
              <a:rPr lang="ru-RU" sz="6600" dirty="0"/>
              <a:t>4</a:t>
            </a:r>
            <a:r>
              <a:rPr lang="ru-RU" sz="6600" dirty="0" smtClean="0"/>
              <a:t>) 2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26099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Уменьшите число 2 000 000 в 5 раз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1)  400 000</a:t>
            </a:r>
          </a:p>
          <a:p>
            <a:r>
              <a:rPr lang="ru-RU" sz="6000" dirty="0" smtClean="0"/>
              <a:t>2)  1 000 000</a:t>
            </a:r>
          </a:p>
          <a:p>
            <a:r>
              <a:rPr lang="ru-RU" sz="6000" dirty="0" smtClean="0"/>
              <a:t>3)  40 000</a:t>
            </a:r>
          </a:p>
          <a:p>
            <a:r>
              <a:rPr lang="ru-RU" sz="6000" dirty="0" smtClean="0"/>
              <a:t>4)  10 000 000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016310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9383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помощью какого выражения можно решить задачу: </a:t>
            </a:r>
            <a:br>
              <a:rPr lang="ru-RU" dirty="0" smtClean="0"/>
            </a:br>
            <a:r>
              <a:rPr lang="ru-RU" dirty="0" smtClean="0"/>
              <a:t>Балка длиной 5 м весит 175 кг. Сколько весит такая же балка длиной 7 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2"/>
            <a:ext cx="8363272" cy="2952328"/>
          </a:xfrm>
        </p:spPr>
        <p:txBody>
          <a:bodyPr>
            <a:noAutofit/>
          </a:bodyPr>
          <a:lstStyle/>
          <a:p>
            <a:r>
              <a:rPr lang="ru-RU" sz="5400" dirty="0" smtClean="0"/>
              <a:t>1) 175 х 5 : 7</a:t>
            </a:r>
          </a:p>
          <a:p>
            <a:r>
              <a:rPr lang="ru-RU" sz="5400" dirty="0" smtClean="0"/>
              <a:t>2) 175 : 5 х 7</a:t>
            </a:r>
          </a:p>
          <a:p>
            <a:r>
              <a:rPr lang="ru-RU" sz="5400" dirty="0" smtClean="0"/>
              <a:t>3) 175 х 5 х7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562473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237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повторение</vt:lpstr>
      <vt:lpstr>В каком числе 47 сотен?</vt:lpstr>
      <vt:lpstr>Что означает цифра 9 в записи числа 3029781?</vt:lpstr>
      <vt:lpstr>Какое число содержит 7 единиц 5-го разряда и 2 единицы 2-го  разряда?</vt:lpstr>
      <vt:lpstr>Какую часть метра составляет 1 см?</vt:lpstr>
      <vt:lpstr>В каком из примеров первое действие умножение?</vt:lpstr>
      <vt:lpstr>Сколько цифр в частном 25191: 9?</vt:lpstr>
      <vt:lpstr>Уменьшите число 2 000 000 в 5 раз</vt:lpstr>
      <vt:lpstr>С помощью какого выражения можно решить задачу:  Балка длиной 5 м весит 175 кг. Сколько весит такая же балка длиной 7 м?</vt:lpstr>
      <vt:lpstr>Реши задачу:  Мотоциклист находился в пути 8 ч. Первые 5 ч он ехал  со скоростью 65 км в час, а оставшееся время- со скоростью 70 км в час. Какое расстояние он проехал?</vt:lpstr>
      <vt:lpstr>Проверь себя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Vera</dc:creator>
  <cp:lastModifiedBy>Vera</cp:lastModifiedBy>
  <cp:revision>5</cp:revision>
  <dcterms:created xsi:type="dcterms:W3CDTF">2014-03-31T17:27:26Z</dcterms:created>
  <dcterms:modified xsi:type="dcterms:W3CDTF">2014-03-31T18:13:19Z</dcterms:modified>
</cp:coreProperties>
</file>