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lXzZnqD+js7qgCdB9V93aA" hashData="pYqS/z9VGdtsYr881LosQ6gZ/II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E96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72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C00000">
                <a:alpha val="33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tranamasterov.ru/node/390151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unigm.ru/shop/kanctovary-dlja-ofisa/shkolnaja-bumazhnaja-produkcija/papki-dlja-akvareli" TargetMode="External"/><Relationship Id="rId4" Type="http://schemas.openxmlformats.org/officeDocument/2006/relationships/hyperlink" Target="http://artmastera.mybb.ru/viewtopic.php?id=36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00562" y="571480"/>
            <a:ext cx="464343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«Закат  над </a:t>
            </a:r>
          </a:p>
          <a:p>
            <a:pPr algn="ctr"/>
            <a:r>
              <a:rPr lang="ru-RU" sz="44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морем»</a:t>
            </a:r>
          </a:p>
          <a:p>
            <a:pPr algn="ctr"/>
            <a:endParaRPr lang="ru-RU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(пейзаж)</a:t>
            </a:r>
            <a:endParaRPr lang="ru-RU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Мастер-класс Рисование и живопись Закат на море Краска фото 1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4643438" cy="619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0" y="642939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EE96AF"/>
                </a:solidFill>
                <a:latin typeface="Times New Roman" pitchFamily="18" charset="0"/>
                <a:cs typeface="Times New Roman" pitchFamily="18" charset="0"/>
              </a:rPr>
              <a:t>Сафонова Ольга Сергеевна, учитель начальных классов,  МБОУ «Школа № 25», г. о. Балашиха</a:t>
            </a:r>
            <a:endParaRPr lang="ru-RU" sz="1400" b="1" dirty="0">
              <a:solidFill>
                <a:srgbClr val="EE96A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2132" y="3714752"/>
            <a:ext cx="24310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EE96AF"/>
                </a:solidFill>
                <a:latin typeface="Times New Roman" pitchFamily="18" charset="0"/>
                <a:cs typeface="Times New Roman" pitchFamily="18" charset="0"/>
              </a:rPr>
              <a:t>Урок ИЗО </a:t>
            </a:r>
          </a:p>
          <a:p>
            <a:pPr algn="ctr"/>
            <a:endParaRPr lang="ru-RU" sz="3600" b="1" dirty="0" smtClean="0">
              <a:solidFill>
                <a:srgbClr val="EE96A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EE96AF"/>
                </a:solidFill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sz="3600" b="1" dirty="0">
              <a:solidFill>
                <a:srgbClr val="EE96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Мастер-класс Рисование и живопись Закат на море Краска фото 20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4429124" cy="5905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6286520"/>
            <a:ext cx="47148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175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Черной  гуашью  рисуем снасти парусника. 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Мастер-класс Рисование и живопись Закат на море Краска фото 21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4714875" y="0"/>
            <a:ext cx="4429125" cy="590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572000" y="593467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Кое-где на снасти наносим светло- голубой,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 затем бледно-желтый цвета.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Работаем  тонкой кистью №0.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  </a:t>
            </a:r>
            <a:endParaRPr lang="ru-RU" sz="1600" dirty="0"/>
          </a:p>
        </p:txBody>
      </p:sp>
      <p:sp>
        <p:nvSpPr>
          <p:cNvPr id="9" name="Овал 8"/>
          <p:cNvSpPr/>
          <p:nvPr/>
        </p:nvSpPr>
        <p:spPr>
          <a:xfrm>
            <a:off x="0" y="5214950"/>
            <a:ext cx="857256" cy="785818"/>
          </a:xfrm>
          <a:prstGeom prst="ellipse">
            <a:avLst/>
          </a:prstGeom>
          <a:solidFill>
            <a:srgbClr val="EE96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43438" y="5214950"/>
            <a:ext cx="857256" cy="785818"/>
          </a:xfrm>
          <a:prstGeom prst="ellipse">
            <a:avLst/>
          </a:prstGeom>
          <a:solidFill>
            <a:srgbClr val="EE96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765796"/>
            <a:ext cx="3929058" cy="53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58700" rIns="107916" bIns="9998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5827351"/>
            <a:ext cx="4714876" cy="103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58700" rIns="107916" bIns="9998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Добавляем снастей на дальние кораблики. На ближнюю лодочку наносим свет и тень. Свет - желтый и оранжевый, теневые места -чёрным. 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054" name="AutoShape 6" descr="Мастер-класс Рисование и живопись Закат на море Краска фото 22"/>
          <p:cNvSpPr>
            <a:spLocks noChangeAspect="1" noChangeArrowheads="1"/>
          </p:cNvSpPr>
          <p:nvPr/>
        </p:nvSpPr>
        <p:spPr bwMode="auto">
          <a:xfrm>
            <a:off x="63500" y="-136525"/>
            <a:ext cx="3429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-1" y="0"/>
            <a:ext cx="4607191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lum bright="10000" contrast="30000"/>
          </a:blip>
          <a:srcRect/>
          <a:stretch>
            <a:fillRect/>
          </a:stretch>
        </p:blipFill>
        <p:spPr bwMode="auto">
          <a:xfrm>
            <a:off x="4610905" y="0"/>
            <a:ext cx="4533095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572000" y="58578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Мастихином наносим все оттенки темных цветов. Это отражение в воде парусов,  корпусов. Черными прерывистыми линиями - отражение мачт.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0" y="5214950"/>
            <a:ext cx="857256" cy="785818"/>
          </a:xfrm>
          <a:prstGeom prst="ellipse">
            <a:avLst/>
          </a:prstGeom>
          <a:solidFill>
            <a:srgbClr val="EE96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500562" y="5143512"/>
            <a:ext cx="857256" cy="785818"/>
          </a:xfrm>
          <a:prstGeom prst="ellipse">
            <a:avLst/>
          </a:prstGeom>
          <a:solidFill>
            <a:srgbClr val="EE96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4602617" cy="5857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71604" y="6215082"/>
            <a:ext cx="5715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Последний штрих- белой гуашью  блики на водной глади.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/>
          <a:stretch>
            <a:fillRect/>
          </a:stretch>
        </p:blipFill>
        <p:spPr bwMode="auto">
          <a:xfrm>
            <a:off x="4703337" y="-1"/>
            <a:ext cx="4440662" cy="5857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0" y="5429264"/>
            <a:ext cx="857256" cy="785818"/>
          </a:xfrm>
          <a:prstGeom prst="ellipse">
            <a:avLst/>
          </a:prstGeom>
          <a:solidFill>
            <a:srgbClr val="EE96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72000" y="5429264"/>
            <a:ext cx="857256" cy="785818"/>
          </a:xfrm>
          <a:prstGeom prst="ellipse">
            <a:avLst/>
          </a:prstGeom>
          <a:solidFill>
            <a:srgbClr val="EE96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3438" y="642918"/>
            <a:ext cx="371334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http://stranamasterov.ru/node/390151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7652" name="Picture 4" descr="Мастер-класс Рисование и живопись Закат на море Краска фото 1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0" y="214290"/>
            <a:ext cx="4286280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642939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EE96AF"/>
                </a:solidFill>
                <a:latin typeface="Times New Roman" pitchFamily="18" charset="0"/>
                <a:cs typeface="Times New Roman" pitchFamily="18" charset="0"/>
              </a:rPr>
              <a:t>Сафонова Ольга Сергеевна, учитель начальных классов,  МБОУ «Школа № 25», г. о. Балашиха</a:t>
            </a:r>
            <a:endParaRPr lang="ru-RU" sz="1400" b="1" dirty="0">
              <a:solidFill>
                <a:srgbClr val="EE96A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1071546"/>
            <a:ext cx="47148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http://artmastera.mybb.ru/viewtopic.php?id=363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1571612"/>
            <a:ext cx="48577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http://www.unigm.ru/shop/kanctovary-dlja-ofisa/shkolnaja-bumazhnaja-produkcija/papki-dlja-akvareli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астер-класс Рисование и живопись Закат на море Краска фото 1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357158" y="500042"/>
            <a:ext cx="4286248" cy="5714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43438" y="428604"/>
            <a:ext cx="45005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Для работы понадобится: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бумага  для акварели,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кисти разной толщины,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гуашь, мастихин.</a:t>
            </a:r>
          </a:p>
        </p:txBody>
      </p:sp>
      <p:pic>
        <p:nvPicPr>
          <p:cNvPr id="4" name="Picture 2" descr="http://dic.academic.ru/pictures/enc_pictures/i_67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7729"/>
          <a:stretch>
            <a:fillRect/>
          </a:stretch>
        </p:blipFill>
        <p:spPr bwMode="auto">
          <a:xfrm>
            <a:off x="6286511" y="4357694"/>
            <a:ext cx="2632349" cy="1143008"/>
          </a:xfrm>
          <a:prstGeom prst="rect">
            <a:avLst/>
          </a:prstGeom>
          <a:noFill/>
        </p:spPr>
      </p:pic>
      <p:pic>
        <p:nvPicPr>
          <p:cNvPr id="5" name="Picture 6" descr="http://www.ibis-online.ru/shopimages/x/121808_x.png"/>
          <p:cNvPicPr>
            <a:picLocks noChangeAspect="1" noChangeArrowheads="1"/>
          </p:cNvPicPr>
          <p:nvPr/>
        </p:nvPicPr>
        <p:blipFill>
          <a:blip r:embed="rId4"/>
          <a:srcRect l="17188" t="3125" r="17187" b="4687"/>
          <a:stretch>
            <a:fillRect/>
          </a:stretch>
        </p:blipFill>
        <p:spPr bwMode="auto">
          <a:xfrm rot="2868538">
            <a:off x="6134459" y="2991386"/>
            <a:ext cx="1979782" cy="2781121"/>
          </a:xfrm>
          <a:prstGeom prst="rect">
            <a:avLst/>
          </a:prstGeom>
          <a:noFill/>
        </p:spPr>
      </p:pic>
      <p:pic>
        <p:nvPicPr>
          <p:cNvPr id="6" name="Picture 10" descr="http://www.violtan.com/rupaint2/datawares/APF/GMK12S_B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3504" y="5572140"/>
            <a:ext cx="2049961" cy="857256"/>
          </a:xfrm>
          <a:prstGeom prst="rect">
            <a:avLst/>
          </a:prstGeom>
          <a:noFill/>
        </p:spPr>
      </p:pic>
      <p:pic>
        <p:nvPicPr>
          <p:cNvPr id="7" name="Picture 14" descr="http://auto.ur.ru/img/audio_cd_covers/1005476030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4672354" y="2828581"/>
            <a:ext cx="1870995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504" y="4214818"/>
            <a:ext cx="4000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Начнём с неба. Используем красную, оранжевую, желтую и белую краски. Смешиваем на палитре (ею может быть доска для лепки), создавая разные оттенки. </a:t>
            </a:r>
          </a:p>
        </p:txBody>
      </p:sp>
      <p:pic>
        <p:nvPicPr>
          <p:cNvPr id="12290" name="Picture 2" descr="Мастер-класс Рисование и живопись Закат на море Краска фото 4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Мастер-класс Рисование и живопись Закат на море Краска фото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14290"/>
            <a:ext cx="342902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357158" y="6072206"/>
            <a:ext cx="642942" cy="642942"/>
          </a:xfrm>
          <a:prstGeom prst="ellipse">
            <a:avLst/>
          </a:prstGeom>
          <a:solidFill>
            <a:srgbClr val="EE96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Мастер-класс Рисование и живопись Закат на море Краска фото 6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4554155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Мастер-класс Рисование и живопись Закат на море Краска фото 8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4572000" y="0"/>
            <a:ext cx="4572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Добавляем на небо разные оттенки синего, смешивая их с белым.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6286520"/>
            <a:ext cx="1739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Рисуем солнце.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4282" y="5286388"/>
            <a:ext cx="642942" cy="642942"/>
          </a:xfrm>
          <a:prstGeom prst="ellipse">
            <a:avLst/>
          </a:prstGeom>
          <a:solidFill>
            <a:srgbClr val="EE96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14876" y="5286388"/>
            <a:ext cx="642942" cy="642942"/>
          </a:xfrm>
          <a:prstGeom prst="ellipse">
            <a:avLst/>
          </a:prstGeom>
          <a:solidFill>
            <a:srgbClr val="EE96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929330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Море намечаем  изумрудно-зеленым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синим цветом.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Мастер-класс Рисование и живопись Закат на море Краска фото 9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-1" y="0"/>
            <a:ext cx="4554155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357686" y="5929330"/>
            <a:ext cx="4786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Краска уже подсохла, рисуем белым цветом  солнечный диск.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Мастер-класс Рисование и живопись Закат на море Краска фото 10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4589845" y="0"/>
            <a:ext cx="4554155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4643438" y="5429264"/>
            <a:ext cx="642942" cy="642942"/>
          </a:xfrm>
          <a:prstGeom prst="ellipse">
            <a:avLst/>
          </a:prstGeom>
          <a:solidFill>
            <a:srgbClr val="EE96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5429264"/>
            <a:ext cx="642910" cy="642942"/>
          </a:xfrm>
          <a:prstGeom prst="ellipse">
            <a:avLst/>
          </a:prstGeom>
          <a:solidFill>
            <a:srgbClr val="EE96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Мастер-класс Рисование и живопись Закат на море Краска фото 11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-1"/>
            <a:ext cx="4500577" cy="6000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-142908" y="6119336"/>
            <a:ext cx="4572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Добавляем на палитру охру и рисуем горы. Используем все оттенки, что есть на палитре. Остатками краски сразу рисуем отражение гор в воде.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Мастер-класс Рисование и живопись Закат на море Краска фото 12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4643422" y="-1"/>
            <a:ext cx="4500577" cy="6000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14810" y="5929330"/>
            <a:ext cx="4929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Добавляем на горы немного  теней (синяя,  изумрудная). Затем беспорядочно наносим остатки краски с палитры на морскую гладь.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МАСТИХИНОМ!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Кистью тоже можно, но мастихин намного облегчает процесс на этом этапе.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429124" y="5357826"/>
            <a:ext cx="714380" cy="642942"/>
          </a:xfrm>
          <a:prstGeom prst="ellipse">
            <a:avLst/>
          </a:prstGeom>
          <a:solidFill>
            <a:srgbClr val="EE96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5286388"/>
            <a:ext cx="714348" cy="723904"/>
          </a:xfrm>
          <a:prstGeom prst="ellipse">
            <a:avLst/>
          </a:prstGeom>
          <a:solidFill>
            <a:srgbClr val="EE96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Мастер-класс Рисование и живопись Закат на море Краска фото 13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4446997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6027003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Пройдёмся по небу мастихином.  Оттенок намешаем светлее  основного фона. Вот так расположите  мастихин относительно картины. Краску кладём  горизонтальными движениями слева направо. Тонкой кистью (№ 0) добавляем  чаек.  Фон готов.     </a:t>
            </a:r>
            <a:endParaRPr lang="ru-RU" sz="1600" dirty="0"/>
          </a:p>
        </p:txBody>
      </p:sp>
      <p:pic>
        <p:nvPicPr>
          <p:cNvPr id="5" name="Picture 2" descr="Мастер-класс Рисование и живопись Закат на море Краска фото 14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4572000" y="0"/>
            <a:ext cx="4572000" cy="5908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4572000" y="5429264"/>
            <a:ext cx="642942" cy="642942"/>
          </a:xfrm>
          <a:prstGeom prst="ellipse">
            <a:avLst/>
          </a:prstGeom>
          <a:solidFill>
            <a:srgbClr val="EE96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5429264"/>
            <a:ext cx="642942" cy="642942"/>
          </a:xfrm>
          <a:prstGeom prst="ellipse">
            <a:avLst/>
          </a:prstGeom>
          <a:solidFill>
            <a:srgbClr val="EE96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Мастер-класс Рисование и живопись Закат на море Краска фото 16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-1" y="-1"/>
            <a:ext cx="4572001" cy="595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600076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Красно-коричневым цветом набрасываем парусник, лодку и три парусника вдали. Они от нас дальше, значит они должны быть светлее, т.е. к коричневому цвету добавляем белой краски. Для парусов добавляем другие цвета.  </a:t>
            </a:r>
            <a:endParaRPr lang="ru-RU" dirty="0"/>
          </a:p>
        </p:txBody>
      </p:sp>
      <p:pic>
        <p:nvPicPr>
          <p:cNvPr id="5" name="Picture 2" descr="Мастер-класс Рисование и живопись Закат на море Краска фото 17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4786282" y="0"/>
            <a:ext cx="4357718" cy="6000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0" y="5286388"/>
            <a:ext cx="857256" cy="785818"/>
          </a:xfrm>
          <a:prstGeom prst="ellipse">
            <a:avLst/>
          </a:prstGeom>
          <a:solidFill>
            <a:srgbClr val="EE96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43438" y="5357826"/>
            <a:ext cx="857256" cy="785818"/>
          </a:xfrm>
          <a:prstGeom prst="ellipse">
            <a:avLst/>
          </a:prstGeom>
          <a:solidFill>
            <a:srgbClr val="EE96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Мастер-класс Рисование и живопись Закат на море Краска фото 18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1"/>
            <a:ext cx="4550398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Мастер-класс Рисование и живопись Закат на море Краска фото 19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4643438" y="0"/>
            <a:ext cx="4500562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714876" y="6027003"/>
            <a:ext cx="4429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Очень схематично намечаем паруса дальним корабликам. Используем охру.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Свет от солнца - белый.  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000768"/>
            <a:ext cx="4857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17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Темно - коричневого добавим на корпус   парусника, лодки и дальних кораблей. 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5286388"/>
            <a:ext cx="857256" cy="785818"/>
          </a:xfrm>
          <a:prstGeom prst="ellipse">
            <a:avLst/>
          </a:prstGeom>
          <a:solidFill>
            <a:srgbClr val="EE96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00562" y="5357826"/>
            <a:ext cx="857256" cy="785818"/>
          </a:xfrm>
          <a:prstGeom prst="ellipse">
            <a:avLst/>
          </a:prstGeom>
          <a:solidFill>
            <a:srgbClr val="EE96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402</Words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Boss</cp:lastModifiedBy>
  <cp:revision>36</cp:revision>
  <dcterms:created xsi:type="dcterms:W3CDTF">2013-11-07T12:39:34Z</dcterms:created>
  <dcterms:modified xsi:type="dcterms:W3CDTF">2013-11-10T19:01:35Z</dcterms:modified>
</cp:coreProperties>
</file>