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4" r:id="rId7"/>
    <p:sldId id="263" r:id="rId8"/>
    <p:sldId id="260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50000" saltData="spCHUpl5jreS9E3ofcc29Q" hashData="U3lxAq8b2Ztp7E9MoOtObbppdpo" cryptProvider="" algIdExt="0" algIdExtSource="" cryptProviderTypeExt="0" cryptProviderTypeExtSource="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264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circl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tdesign.ru/archives/2040" TargetMode="External"/><Relationship Id="rId7" Type="http://schemas.openxmlformats.org/officeDocument/2006/relationships/hyperlink" Target="http://dewklub2.ucoz.ru/photo/13-6-0-0-2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proza.ru/pics/2012/11/20/352.jpg" TargetMode="External"/><Relationship Id="rId5" Type="http://schemas.openxmlformats.org/officeDocument/2006/relationships/hyperlink" Target="http://img.wallpaperstock.net:81/dark-scenery-wallpapers_5416_1024x768.jpg" TargetMode="External"/><Relationship Id="rId4" Type="http://schemas.openxmlformats.org/officeDocument/2006/relationships/hyperlink" Target="http://www.stihi.ru/pics/2011/12/15/10335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Ночной пейзаж. Гуашь"/>
          <p:cNvPicPr/>
          <p:nvPr/>
        </p:nvPicPr>
        <p:blipFill>
          <a:blip r:embed="rId3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214282" y="142852"/>
            <a:ext cx="5072098" cy="607223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5286381" y="0"/>
            <a:ext cx="3857620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Пейзаж </a:t>
            </a:r>
          </a:p>
          <a:p>
            <a:pPr algn="ctr"/>
            <a:r>
              <a:rPr lang="ru-RU" sz="5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«Звездной</a:t>
            </a:r>
            <a:endParaRPr lang="ru-RU" sz="5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5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ночью   у </a:t>
            </a:r>
          </a:p>
          <a:p>
            <a:pPr algn="ctr"/>
            <a:r>
              <a:rPr lang="ru-RU" sz="5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водопада»</a:t>
            </a:r>
            <a:endParaRPr lang="ru-RU" sz="5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43636" y="3929066"/>
            <a:ext cx="25003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Урок    ИЗО </a:t>
            </a:r>
          </a:p>
          <a:p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 класс</a:t>
            </a:r>
            <a:endParaRPr lang="ru-RU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86446" y="5357826"/>
            <a:ext cx="27860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Рисование    гуашью</a:t>
            </a:r>
            <a:endParaRPr lang="ru-RU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6357958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Сафонова Ольга Сергеевна, учитель начальных классов , МБОУ «Школа № 25», г. о. Балашиха </a:t>
            </a:r>
            <a:endParaRPr lang="ru-RU" sz="1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img-cache.cdn.gaiaonline.com/4d7f086efa5b4a8a44c72f5833e9b29b/http:/i254.photobucket.com/albums/hh109/MarilynLouise/The%20Stars/StarryNight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923966"/>
          </a:xfrm>
          <a:prstGeom prst="rect">
            <a:avLst/>
          </a:prstGeom>
          <a:noFill/>
        </p:spPr>
      </p:pic>
      <p:pic>
        <p:nvPicPr>
          <p:cNvPr id="21508" name="Picture 4" descr="http://img1.liveinternet.ru/images/attach/c/6/90/208/90208679_9586731_g231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0"/>
            <a:ext cx="9134801" cy="6858000"/>
          </a:xfrm>
          <a:prstGeom prst="rect">
            <a:avLst/>
          </a:prstGeom>
          <a:noFill/>
        </p:spPr>
      </p:pic>
      <p:pic>
        <p:nvPicPr>
          <p:cNvPr id="4" name="Picture 2" descr="http://img0.liveinternet.ru/images/attach/c/5/88/284/88284552_nebo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" y="0"/>
            <a:ext cx="9222429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357290" y="6273225"/>
            <a:ext cx="59809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Как    красиво   звёздное  небо !</a:t>
            </a:r>
            <a:endParaRPr lang="ru-RU" sz="32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5214942" y="0"/>
            <a:ext cx="3929058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Разделим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вертикально поставленный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лист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две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части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дугой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Небо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закрасим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черным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ультрамарином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синим цветом.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Черный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будет вверху,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затем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растягиваем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его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постепенно  смешивая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ультрамарином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плавно переходим к синему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  Землю  надо закрасить  серым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цветом. Для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этого  на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палитре смешаем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белый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черный.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Мазки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можно делать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крупными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так фактура  земли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только выиграет.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www.mtdesign.ru/wp-content/uploads/2010/10/11.jpg"/>
          <p:cNvPicPr/>
          <p:nvPr/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357818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16-конечная звезда 7"/>
          <p:cNvSpPr/>
          <p:nvPr/>
        </p:nvSpPr>
        <p:spPr>
          <a:xfrm>
            <a:off x="0" y="5500678"/>
            <a:ext cx="1285884" cy="1357322"/>
          </a:xfrm>
          <a:prstGeom prst="star16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6000" b="1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5214942" y="571480"/>
            <a:ext cx="3929058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воды нам понадобится </a:t>
            </a: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кисть из щетины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белая и голубая краска. Краску набираем на кисть почти сухо, чтобы к концу мазка получились непрокрашенные полоски.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Постепенно делаем линии текущей воды.</a:t>
            </a:r>
          </a:p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http://www.mtdesign.ru/wp-content/uploads/2010/10/21.jpg"/>
          <p:cNvPicPr/>
          <p:nvPr/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 r="1351"/>
          <a:stretch>
            <a:fillRect/>
          </a:stretch>
        </p:blipFill>
        <p:spPr bwMode="auto">
          <a:xfrm>
            <a:off x="0" y="0"/>
            <a:ext cx="521494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16-конечная звезда 3"/>
          <p:cNvSpPr/>
          <p:nvPr/>
        </p:nvSpPr>
        <p:spPr>
          <a:xfrm>
            <a:off x="0" y="5500678"/>
            <a:ext cx="1285884" cy="1357322"/>
          </a:xfrm>
          <a:prstGeom prst="star16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6000" b="1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0"/>
            <a:ext cx="5143536" cy="6858000"/>
            <a:chOff x="142844" y="0"/>
            <a:chExt cx="5143536" cy="6858000"/>
          </a:xfrm>
        </p:grpSpPr>
        <p:pic>
          <p:nvPicPr>
            <p:cNvPr id="3" name="Рисунок 2" descr="http://www.mtdesign.ru/wp-content/uploads/2010/10/21.jpg"/>
            <p:cNvPicPr/>
            <p:nvPr/>
          </p:nvPicPr>
          <p:blipFill>
            <a:blip r:embed="rId2">
              <a:lum bright="10000"/>
              <a:extLst>
                <a:ext uri="{28A0092B-C50C-407E-A947-70E740481C1C}">
  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  </a:ext>
              </a:extLst>
            </a:blip>
            <a:srcRect l="2702" b="78125"/>
            <a:stretch>
              <a:fillRect/>
            </a:stretch>
          </p:blipFill>
          <p:spPr bwMode="auto">
            <a:xfrm>
              <a:off x="142844" y="0"/>
              <a:ext cx="5143536" cy="15001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" name="Рисунок 3" descr="http://www.mtdesign.ru/wp-content/uploads/2010/10/31.jpg"/>
            <p:cNvPicPr/>
            <p:nvPr/>
          </p:nvPicPr>
          <p:blipFill>
            <a:blip r:embed="rId3">
              <a:extLst>
                <a:ext uri="{28A0092B-C50C-407E-A947-70E740481C1C}">
  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  </a:ext>
              </a:extLst>
            </a:blip>
            <a:srcRect l="2702" t="8434"/>
            <a:stretch>
              <a:fillRect/>
            </a:stretch>
          </p:blipFill>
          <p:spPr bwMode="auto">
            <a:xfrm>
              <a:off x="142844" y="1357298"/>
              <a:ext cx="5143536" cy="550070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5286380" y="1571612"/>
            <a:ext cx="3857620" cy="3892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белую краску можно добавить немного голубой для оттенка. Горизонтальными мазками нарисуем плоскость водоема.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16-конечная звезда 5"/>
          <p:cNvSpPr/>
          <p:nvPr/>
        </p:nvSpPr>
        <p:spPr>
          <a:xfrm>
            <a:off x="0" y="5500678"/>
            <a:ext cx="1285884" cy="1357322"/>
          </a:xfrm>
          <a:prstGeom prst="star16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6000" b="1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mtdesign.ru/wp-content/uploads/2010/10/41.jpg"/>
          <p:cNvPicPr/>
          <p:nvPr/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 r="1351"/>
          <a:stretch>
            <a:fillRect/>
          </a:stretch>
        </p:blipFill>
        <p:spPr bwMode="auto">
          <a:xfrm>
            <a:off x="0" y="0"/>
            <a:ext cx="521494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5286380" y="2143116"/>
            <a:ext cx="3643338" cy="1962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Можно немного размазать линии сухой кистью.</a:t>
            </a:r>
            <a:endParaRPr lang="ru-RU" sz="2800" dirty="0"/>
          </a:p>
        </p:txBody>
      </p:sp>
      <p:sp>
        <p:nvSpPr>
          <p:cNvPr id="4" name="16-конечная звезда 3"/>
          <p:cNvSpPr/>
          <p:nvPr/>
        </p:nvSpPr>
        <p:spPr>
          <a:xfrm>
            <a:off x="0" y="5500678"/>
            <a:ext cx="1285884" cy="1357322"/>
          </a:xfrm>
          <a:prstGeom prst="star16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6000" b="1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5286380" y="357166"/>
            <a:ext cx="385762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край карточки надо нанести немного краски и провести хаотичные линии на сером фоне.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Краску взять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темно-коричневую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можно добавить немного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темно-зеленой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http://www.mtdesign.ru/wp-content/uploads/2010/06/3_.jpg"/>
          <p:cNvPicPr>
            <a:picLocks noChangeAspect="1" noChangeArrowheads="1"/>
          </p:cNvPicPr>
          <p:nvPr/>
        </p:nvPicPr>
        <p:blipFill>
          <a:blip r:embed="rId2"/>
          <a:srcRect l="10780" t="4043" r="16837"/>
          <a:stretch>
            <a:fillRect/>
          </a:stretch>
        </p:blipFill>
        <p:spPr bwMode="auto">
          <a:xfrm>
            <a:off x="5786446" y="4857760"/>
            <a:ext cx="1785950" cy="1803670"/>
          </a:xfrm>
          <a:prstGeom prst="rect">
            <a:avLst/>
          </a:prstGeom>
          <a:noFill/>
        </p:spPr>
      </p:pic>
      <p:pic>
        <p:nvPicPr>
          <p:cNvPr id="5" name="Рисунок 4" descr="http://www.mtdesign.ru/wp-content/uploads/2010/10/101.jpg"/>
          <p:cNvPicPr/>
          <p:nvPr/>
        </p:nvPicPr>
        <p:blipFill>
          <a:blip r:embed="rId3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28638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16-конечная звезда 5"/>
          <p:cNvSpPr/>
          <p:nvPr/>
        </p:nvSpPr>
        <p:spPr>
          <a:xfrm>
            <a:off x="0" y="5500678"/>
            <a:ext cx="1285884" cy="1357322"/>
          </a:xfrm>
          <a:prstGeom prst="star16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6000" b="1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mtdesign.ru/wp-content/uploads/2010/10/101.jpg"/>
          <p:cNvPicPr/>
          <p:nvPr/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28638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5286380" y="142852"/>
            <a:ext cx="385762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месте падения воды мелко побрызгать белой краской. Наверху обрыва нарисовать без прорисовки деталей темный лес, смешав серую и коричневую краску. </a:t>
            </a:r>
            <a:endParaRPr lang="ru-RU" sz="28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небе тоже побрызгать для получения </a:t>
            </a:r>
            <a:endParaRPr lang="ru-RU" sz="28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звездного 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неба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Работа готова!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16-конечная звезда 3"/>
          <p:cNvSpPr/>
          <p:nvPr/>
        </p:nvSpPr>
        <p:spPr>
          <a:xfrm>
            <a:off x="0" y="5500678"/>
            <a:ext cx="1285884" cy="1357322"/>
          </a:xfrm>
          <a:prstGeom prst="star16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6000" b="1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1857364"/>
            <a:ext cx="857256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http://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www.mtdesign.ru/archives/2040</a:t>
            </a:r>
            <a:endParaRPr lang="ru-RU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http://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www.stihi.ru/pics/2011/12/15/10335.jpg</a:t>
            </a:r>
            <a:endParaRPr lang="ru-RU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http://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img.wallpaperstock.net:81/dark-scenery-wallpapers_5416_1024x768.jpg</a:t>
            </a:r>
            <a:endParaRPr lang="ru-RU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hlinkClick r:id="rId6"/>
              </a:rPr>
              <a:t>http://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hlinkClick r:id="rId6"/>
              </a:rPr>
              <a:t>www.proza.ru/pics/2012/11/20/352.jpg</a:t>
            </a:r>
            <a:endParaRPr lang="ru-RU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hlinkClick r:id="rId7"/>
              </a:rPr>
              <a:t>http://dewklub2.ucoz.ru/photo/13-6-0-0-2</a:t>
            </a:r>
            <a:endParaRPr lang="ru-RU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286116" y="642918"/>
            <a:ext cx="20776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Ресурсы:</a:t>
            </a:r>
            <a:endParaRPr lang="ru-RU" sz="3600" b="1" u="sng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6357958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Сафонова Ольга Сергеевна, учитель начальных классов , МБОУ «Школа № 25», г. о. Балашиха </a:t>
            </a:r>
            <a:endParaRPr lang="ru-RU" sz="1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263</Words>
  <PresentationFormat>Экран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Boss</dc:creator>
  <cp:lastModifiedBy>Boss</cp:lastModifiedBy>
  <cp:revision>21</cp:revision>
  <dcterms:created xsi:type="dcterms:W3CDTF">2013-10-09T21:33:39Z</dcterms:created>
  <dcterms:modified xsi:type="dcterms:W3CDTF">2013-11-10T21:07:15Z</dcterms:modified>
</cp:coreProperties>
</file>