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EBC1F-FB6E-44BE-88FA-C7F7AFF4EE83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7A4B-8DE5-484F-B64F-87DE7C29A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B7A4B-8DE5-484F-B64F-87DE7C29A4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23.binimage.org/08/1c/16/hobbit_ll.jpg"/>
          <p:cNvPicPr>
            <a:picLocks noChangeAspect="1" noChangeArrowheads="1"/>
          </p:cNvPicPr>
          <p:nvPr/>
        </p:nvPicPr>
        <p:blipFill>
          <a:blip r:embed="rId2" cstate="print"/>
          <a:srcRect l="13768" t="18357" r="22937" b="16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Ворота </a:t>
            </a:r>
            <a:r>
              <a:rPr lang="ru-RU" sz="6000" dirty="0" err="1" smtClean="0">
                <a:solidFill>
                  <a:schemeClr val="bg1"/>
                </a:solidFill>
              </a:rPr>
              <a:t>Мории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Фродо</a:t>
            </a:r>
            <a:r>
              <a:rPr lang="ru-RU" dirty="0" smtClean="0">
                <a:solidFill>
                  <a:schemeClr val="bg1"/>
                </a:solidFill>
              </a:rPr>
              <a:t> подошёл к воротам, на которых была надпись: «Скажи, и войдёшь!»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752528" cy="50691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Расшифруй, как звучит слово «друг» на </a:t>
            </a:r>
            <a:r>
              <a:rPr lang="ru-RU" dirty="0" err="1" smtClean="0">
                <a:solidFill>
                  <a:schemeClr val="bg1"/>
                </a:solidFill>
              </a:rPr>
              <a:t>эльфийском</a:t>
            </a:r>
            <a:r>
              <a:rPr lang="ru-RU" dirty="0" smtClean="0">
                <a:solidFill>
                  <a:schemeClr val="bg1"/>
                </a:solidFill>
              </a:rPr>
              <a:t> наречии, расположи числа в порядке возрастания.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895-(273+289)=Л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Э:2х4=О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7х9+6х8=М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360:4+132=Э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11х5+100х5=Н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oocities.org/strawberryff/moria-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5157192"/>
            <a:ext cx="4032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5805264"/>
            <a:ext cx="4032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6525344"/>
            <a:ext cx="4032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07904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59832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39752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5976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5157192"/>
            <a:ext cx="0" cy="1440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53012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111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53012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333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3012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333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oraza.ru/to/19/vlastelin_kolec_geroi_kadr_iz_filma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611560" y="188640"/>
            <a:ext cx="3240360" cy="1872208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 этих до Восточных ворот 40 лиг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588224" y="0"/>
            <a:ext cx="2376264" cy="2808312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32240" y="476672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Сколько это в километрах и метрах?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1653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1 лига=240 м.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Из пещеры вела лестница из 8 пролётов по 37 ступеней  в каждом. По  ней  герои вышли в зал с 3 выходами: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573016"/>
            <a:ext cx="5349280" cy="41212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ГЕНДАЛЬФ знал, что нужно выбрать  знак – остаток от деления числа ступенек на 3. Выберите правильный выход.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storage2.peteava.ro/serve/thumbnail/354174/resize"/>
          <p:cNvPicPr>
            <a:picLocks noChangeAspect="1" noChangeArrowheads="1"/>
          </p:cNvPicPr>
          <p:nvPr/>
        </p:nvPicPr>
        <p:blipFill>
          <a:blip r:embed="rId3" cstate="print"/>
          <a:srcRect l="19982" r="23077" b="6309"/>
          <a:stretch>
            <a:fillRect/>
          </a:stretch>
        </p:blipFill>
        <p:spPr bwMode="auto">
          <a:xfrm>
            <a:off x="395536" y="2132856"/>
            <a:ext cx="3024336" cy="403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2060848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12160" y="2708920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12160" y="3356992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2708920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4008" y="3356992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12160" y="2060848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68344" y="3356992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68344" y="2708920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68344" y="2060848"/>
            <a:ext cx="7200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2"/>
          </p:cNvCxnSpPr>
          <p:nvPr/>
        </p:nvCxnSpPr>
        <p:spPr>
          <a:xfrm>
            <a:off x="4572000" y="2132856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2132856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32240" y="2060848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68344" y="2060848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88424" y="2060848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64088" y="2132856"/>
            <a:ext cx="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6016" y="21328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6" y="20608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2360" y="21328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372200" y="2708920"/>
            <a:ext cx="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740352" y="2996952"/>
            <a:ext cx="504056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04048" y="2780928"/>
            <a:ext cx="0" cy="50405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0243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Хранители кольца обнаружили книгу, в которой   была  запись о гибели отряда гномов. </a:t>
            </a:r>
            <a:r>
              <a:rPr lang="ru-RU" sz="4000" dirty="0" err="1" smtClean="0">
                <a:solidFill>
                  <a:schemeClr val="bg1"/>
                </a:solidFill>
              </a:rPr>
              <a:t>Гимли</a:t>
            </a:r>
            <a:r>
              <a:rPr lang="ru-RU" sz="4000" dirty="0" smtClean="0">
                <a:solidFill>
                  <a:schemeClr val="bg1"/>
                </a:solidFill>
              </a:rPr>
              <a:t> дал ключ к расшифровке даты.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352928" cy="194421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://image.kristal-lab.ru/pictures/e5264a38c5d4957a947a94f2f97ef972.png"/>
          <p:cNvPicPr>
            <a:picLocks noChangeAspect="1" noChangeArrowheads="1"/>
          </p:cNvPicPr>
          <p:nvPr/>
        </p:nvPicPr>
        <p:blipFill>
          <a:blip r:embed="rId2" cstate="print"/>
          <a:srcRect l="17419" r="19976"/>
          <a:stretch>
            <a:fillRect/>
          </a:stretch>
        </p:blipFill>
        <p:spPr bwMode="auto">
          <a:xfrm>
            <a:off x="395536" y="2492896"/>
            <a:ext cx="3240360" cy="21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valhalla.ucoz.ua/_ph/37/2/378779236.jpg"/>
          <p:cNvPicPr>
            <a:picLocks noChangeAspect="1" noChangeArrowheads="1"/>
          </p:cNvPicPr>
          <p:nvPr/>
        </p:nvPicPr>
        <p:blipFill>
          <a:blip r:embed="rId3" cstate="print"/>
          <a:srcRect l="17640" r="18101"/>
          <a:stretch>
            <a:fillRect/>
          </a:stretch>
        </p:blipFill>
        <p:spPr bwMode="auto">
          <a:xfrm>
            <a:off x="6588224" y="2348880"/>
            <a:ext cx="2160240" cy="224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лилиния 6"/>
          <p:cNvSpPr/>
          <p:nvPr/>
        </p:nvSpPr>
        <p:spPr>
          <a:xfrm>
            <a:off x="827584" y="5445224"/>
            <a:ext cx="424375" cy="342313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259632" y="5445224"/>
            <a:ext cx="424375" cy="342313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63688" y="5445224"/>
            <a:ext cx="424375" cy="288031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83568" y="4869160"/>
            <a:ext cx="494713" cy="314178"/>
          </a:xfrm>
          <a:custGeom>
            <a:avLst/>
            <a:gdLst>
              <a:gd name="connsiteX0" fmla="*/ 58615 w 494713"/>
              <a:gd name="connsiteY0" fmla="*/ 314178 h 314178"/>
              <a:gd name="connsiteX1" fmla="*/ 72683 w 494713"/>
              <a:gd name="connsiteY1" fmla="*/ 46892 h 314178"/>
              <a:gd name="connsiteX2" fmla="*/ 494713 w 494713"/>
              <a:gd name="connsiteY2" fmla="*/ 32824 h 314178"/>
              <a:gd name="connsiteX3" fmla="*/ 494713 w 494713"/>
              <a:gd name="connsiteY3" fmla="*/ 32824 h 314178"/>
              <a:gd name="connsiteX4" fmla="*/ 452510 w 494713"/>
              <a:gd name="connsiteY4" fmla="*/ 60959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13" h="314178">
                <a:moveTo>
                  <a:pt x="58615" y="314178"/>
                </a:moveTo>
                <a:cubicBezTo>
                  <a:pt x="29307" y="203981"/>
                  <a:pt x="0" y="93784"/>
                  <a:pt x="72683" y="46892"/>
                </a:cubicBezTo>
                <a:cubicBezTo>
                  <a:pt x="145366" y="0"/>
                  <a:pt x="494713" y="32824"/>
                  <a:pt x="494713" y="32824"/>
                </a:cubicBezTo>
                <a:lnTo>
                  <a:pt x="494713" y="32824"/>
                </a:lnTo>
                <a:lnTo>
                  <a:pt x="452510" y="6095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691680" y="4941168"/>
            <a:ext cx="494713" cy="314178"/>
          </a:xfrm>
          <a:custGeom>
            <a:avLst/>
            <a:gdLst>
              <a:gd name="connsiteX0" fmla="*/ 58615 w 494713"/>
              <a:gd name="connsiteY0" fmla="*/ 314178 h 314178"/>
              <a:gd name="connsiteX1" fmla="*/ 72683 w 494713"/>
              <a:gd name="connsiteY1" fmla="*/ 46892 h 314178"/>
              <a:gd name="connsiteX2" fmla="*/ 494713 w 494713"/>
              <a:gd name="connsiteY2" fmla="*/ 32824 h 314178"/>
              <a:gd name="connsiteX3" fmla="*/ 494713 w 494713"/>
              <a:gd name="connsiteY3" fmla="*/ 32824 h 314178"/>
              <a:gd name="connsiteX4" fmla="*/ 452510 w 494713"/>
              <a:gd name="connsiteY4" fmla="*/ 60959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13" h="314178">
                <a:moveTo>
                  <a:pt x="58615" y="314178"/>
                </a:moveTo>
                <a:cubicBezTo>
                  <a:pt x="29307" y="203981"/>
                  <a:pt x="0" y="93784"/>
                  <a:pt x="72683" y="46892"/>
                </a:cubicBezTo>
                <a:cubicBezTo>
                  <a:pt x="145366" y="0"/>
                  <a:pt x="494713" y="32824"/>
                  <a:pt x="494713" y="32824"/>
                </a:cubicBezTo>
                <a:lnTo>
                  <a:pt x="494713" y="32824"/>
                </a:lnTo>
                <a:lnTo>
                  <a:pt x="452510" y="6095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083212" y="4853354"/>
            <a:ext cx="84406" cy="98474"/>
          </a:xfrm>
          <a:custGeom>
            <a:avLst/>
            <a:gdLst>
              <a:gd name="connsiteX0" fmla="*/ 0 w 84406"/>
              <a:gd name="connsiteY0" fmla="*/ 0 h 98474"/>
              <a:gd name="connsiteX1" fmla="*/ 84406 w 84406"/>
              <a:gd name="connsiteY1" fmla="*/ 98474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406" h="98474">
                <a:moveTo>
                  <a:pt x="0" y="0"/>
                </a:moveTo>
                <a:lnTo>
                  <a:pt x="84406" y="98474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1259632" y="4869160"/>
            <a:ext cx="216024" cy="360040"/>
          </a:xfrm>
          <a:custGeom>
            <a:avLst/>
            <a:gdLst>
              <a:gd name="connsiteX0" fmla="*/ 283698 w 398585"/>
              <a:gd name="connsiteY0" fmla="*/ 70339 h 600221"/>
              <a:gd name="connsiteX1" fmla="*/ 185225 w 398585"/>
              <a:gd name="connsiteY1" fmla="*/ 56271 h 600221"/>
              <a:gd name="connsiteX2" fmla="*/ 30480 w 398585"/>
              <a:gd name="connsiteY2" fmla="*/ 225083 h 600221"/>
              <a:gd name="connsiteX3" fmla="*/ 2345 w 398585"/>
              <a:gd name="connsiteY3" fmla="*/ 309489 h 600221"/>
              <a:gd name="connsiteX4" fmla="*/ 44548 w 398585"/>
              <a:gd name="connsiteY4" fmla="*/ 506437 h 600221"/>
              <a:gd name="connsiteX5" fmla="*/ 157089 w 398585"/>
              <a:gd name="connsiteY5" fmla="*/ 590843 h 600221"/>
              <a:gd name="connsiteX6" fmla="*/ 297766 w 398585"/>
              <a:gd name="connsiteY6" fmla="*/ 562708 h 600221"/>
              <a:gd name="connsiteX7" fmla="*/ 354037 w 398585"/>
              <a:gd name="connsiteY7" fmla="*/ 506437 h 600221"/>
              <a:gd name="connsiteX8" fmla="*/ 354037 w 398585"/>
              <a:gd name="connsiteY8" fmla="*/ 407963 h 600221"/>
              <a:gd name="connsiteX9" fmla="*/ 396240 w 398585"/>
              <a:gd name="connsiteY9" fmla="*/ 168812 h 600221"/>
              <a:gd name="connsiteX10" fmla="*/ 339969 w 398585"/>
              <a:gd name="connsiteY10" fmla="*/ 98474 h 600221"/>
              <a:gd name="connsiteX11" fmla="*/ 185225 w 398585"/>
              <a:gd name="connsiteY11" fmla="*/ 0 h 6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585" h="600221">
                <a:moveTo>
                  <a:pt x="283698" y="70339"/>
                </a:moveTo>
                <a:cubicBezTo>
                  <a:pt x="255563" y="50409"/>
                  <a:pt x="227428" y="30480"/>
                  <a:pt x="185225" y="56271"/>
                </a:cubicBezTo>
                <a:cubicBezTo>
                  <a:pt x="143022" y="82062"/>
                  <a:pt x="60960" y="182880"/>
                  <a:pt x="30480" y="225083"/>
                </a:cubicBezTo>
                <a:cubicBezTo>
                  <a:pt x="0" y="267286"/>
                  <a:pt x="0" y="262597"/>
                  <a:pt x="2345" y="309489"/>
                </a:cubicBezTo>
                <a:cubicBezTo>
                  <a:pt x="4690" y="356381"/>
                  <a:pt x="18757" y="459545"/>
                  <a:pt x="44548" y="506437"/>
                </a:cubicBezTo>
                <a:cubicBezTo>
                  <a:pt x="70339" y="553329"/>
                  <a:pt x="114886" y="581465"/>
                  <a:pt x="157089" y="590843"/>
                </a:cubicBezTo>
                <a:cubicBezTo>
                  <a:pt x="199292" y="600221"/>
                  <a:pt x="264941" y="576776"/>
                  <a:pt x="297766" y="562708"/>
                </a:cubicBezTo>
                <a:cubicBezTo>
                  <a:pt x="330591" y="548640"/>
                  <a:pt x="344659" y="532228"/>
                  <a:pt x="354037" y="506437"/>
                </a:cubicBezTo>
                <a:cubicBezTo>
                  <a:pt x="363415" y="480646"/>
                  <a:pt x="347003" y="464234"/>
                  <a:pt x="354037" y="407963"/>
                </a:cubicBezTo>
                <a:cubicBezTo>
                  <a:pt x="361071" y="351692"/>
                  <a:pt x="398585" y="220393"/>
                  <a:pt x="396240" y="168812"/>
                </a:cubicBezTo>
                <a:cubicBezTo>
                  <a:pt x="393895" y="117231"/>
                  <a:pt x="375138" y="126609"/>
                  <a:pt x="339969" y="98474"/>
                </a:cubicBezTo>
                <a:cubicBezTo>
                  <a:pt x="304800" y="70339"/>
                  <a:pt x="245012" y="35169"/>
                  <a:pt x="185225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560" y="5157192"/>
            <a:ext cx="0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544" y="5301208"/>
            <a:ext cx="28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5949280"/>
            <a:ext cx="18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60932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1 0        0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320018" y="6107723"/>
            <a:ext cx="386862" cy="550985"/>
          </a:xfrm>
          <a:custGeom>
            <a:avLst/>
            <a:gdLst>
              <a:gd name="connsiteX0" fmla="*/ 143022 w 386862"/>
              <a:gd name="connsiteY0" fmla="*/ 25791 h 550985"/>
              <a:gd name="connsiteX1" fmla="*/ 368105 w 386862"/>
              <a:gd name="connsiteY1" fmla="*/ 475957 h 550985"/>
              <a:gd name="connsiteX2" fmla="*/ 30480 w 386862"/>
              <a:gd name="connsiteY2" fmla="*/ 475957 h 550985"/>
              <a:gd name="connsiteX3" fmla="*/ 185225 w 386862"/>
              <a:gd name="connsiteY3" fmla="*/ 67994 h 550985"/>
              <a:gd name="connsiteX4" fmla="*/ 199293 w 386862"/>
              <a:gd name="connsiteY4" fmla="*/ 67994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2" h="550985">
                <a:moveTo>
                  <a:pt x="143022" y="25791"/>
                </a:moveTo>
                <a:cubicBezTo>
                  <a:pt x="264942" y="213360"/>
                  <a:pt x="386862" y="400929"/>
                  <a:pt x="368105" y="475957"/>
                </a:cubicBezTo>
                <a:cubicBezTo>
                  <a:pt x="349348" y="550985"/>
                  <a:pt x="60960" y="543951"/>
                  <a:pt x="30480" y="475957"/>
                </a:cubicBezTo>
                <a:cubicBezTo>
                  <a:pt x="0" y="407963"/>
                  <a:pt x="157090" y="135988"/>
                  <a:pt x="185225" y="67994"/>
                </a:cubicBezTo>
                <a:cubicBezTo>
                  <a:pt x="213360" y="0"/>
                  <a:pt x="206326" y="33997"/>
                  <a:pt x="199293" y="67994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572000" y="5085184"/>
            <a:ext cx="424375" cy="432047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308304" y="5157192"/>
            <a:ext cx="424375" cy="432048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067944" y="3717032"/>
            <a:ext cx="424375" cy="288031"/>
          </a:xfrm>
          <a:custGeom>
            <a:avLst/>
            <a:gdLst>
              <a:gd name="connsiteX0" fmla="*/ 213359 w 424375"/>
              <a:gd name="connsiteY0" fmla="*/ 51581 h 342313"/>
              <a:gd name="connsiteX1" fmla="*/ 2344 w 424375"/>
              <a:gd name="connsiteY1" fmla="*/ 23446 h 342313"/>
              <a:gd name="connsiteX2" fmla="*/ 199292 w 424375"/>
              <a:gd name="connsiteY2" fmla="*/ 192258 h 342313"/>
              <a:gd name="connsiteX3" fmla="*/ 44547 w 424375"/>
              <a:gd name="connsiteY3" fmla="*/ 318867 h 342313"/>
              <a:gd name="connsiteX4" fmla="*/ 297765 w 424375"/>
              <a:gd name="connsiteY4" fmla="*/ 332935 h 342313"/>
              <a:gd name="connsiteX5" fmla="*/ 368104 w 424375"/>
              <a:gd name="connsiteY5" fmla="*/ 290732 h 342313"/>
              <a:gd name="connsiteX6" fmla="*/ 424375 w 424375"/>
              <a:gd name="connsiteY6" fmla="*/ 304799 h 3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5" h="342313">
                <a:moveTo>
                  <a:pt x="213359" y="51581"/>
                </a:moveTo>
                <a:cubicBezTo>
                  <a:pt x="109024" y="25790"/>
                  <a:pt x="4689" y="0"/>
                  <a:pt x="2344" y="23446"/>
                </a:cubicBezTo>
                <a:cubicBezTo>
                  <a:pt x="0" y="46892"/>
                  <a:pt x="192258" y="143021"/>
                  <a:pt x="199292" y="192258"/>
                </a:cubicBezTo>
                <a:cubicBezTo>
                  <a:pt x="206326" y="241495"/>
                  <a:pt x="28135" y="295421"/>
                  <a:pt x="44547" y="318867"/>
                </a:cubicBezTo>
                <a:cubicBezTo>
                  <a:pt x="60959" y="342313"/>
                  <a:pt x="243839" y="337624"/>
                  <a:pt x="297765" y="332935"/>
                </a:cubicBezTo>
                <a:cubicBezTo>
                  <a:pt x="351691" y="328246"/>
                  <a:pt x="347002" y="295421"/>
                  <a:pt x="368104" y="290732"/>
                </a:cubicBezTo>
                <a:cubicBezTo>
                  <a:pt x="389206" y="286043"/>
                  <a:pt x="406790" y="295421"/>
                  <a:pt x="424375" y="304799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499992" y="350100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4932040" y="3573016"/>
            <a:ext cx="386862" cy="550985"/>
          </a:xfrm>
          <a:custGeom>
            <a:avLst/>
            <a:gdLst>
              <a:gd name="connsiteX0" fmla="*/ 143022 w 386862"/>
              <a:gd name="connsiteY0" fmla="*/ 25791 h 550985"/>
              <a:gd name="connsiteX1" fmla="*/ 368105 w 386862"/>
              <a:gd name="connsiteY1" fmla="*/ 475957 h 550985"/>
              <a:gd name="connsiteX2" fmla="*/ 30480 w 386862"/>
              <a:gd name="connsiteY2" fmla="*/ 475957 h 550985"/>
              <a:gd name="connsiteX3" fmla="*/ 185225 w 386862"/>
              <a:gd name="connsiteY3" fmla="*/ 67994 h 550985"/>
              <a:gd name="connsiteX4" fmla="*/ 199293 w 386862"/>
              <a:gd name="connsiteY4" fmla="*/ 67994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2" h="550985">
                <a:moveTo>
                  <a:pt x="143022" y="25791"/>
                </a:moveTo>
                <a:cubicBezTo>
                  <a:pt x="264942" y="213360"/>
                  <a:pt x="386862" y="400929"/>
                  <a:pt x="368105" y="475957"/>
                </a:cubicBezTo>
                <a:cubicBezTo>
                  <a:pt x="349348" y="550985"/>
                  <a:pt x="60960" y="543951"/>
                  <a:pt x="30480" y="475957"/>
                </a:cubicBezTo>
                <a:cubicBezTo>
                  <a:pt x="0" y="407963"/>
                  <a:pt x="157090" y="135988"/>
                  <a:pt x="185225" y="67994"/>
                </a:cubicBezTo>
                <a:cubicBezTo>
                  <a:pt x="213360" y="0"/>
                  <a:pt x="206326" y="33997"/>
                  <a:pt x="199293" y="67994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508104" y="35730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= 56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3995936" y="5085184"/>
            <a:ext cx="494713" cy="314178"/>
          </a:xfrm>
          <a:custGeom>
            <a:avLst/>
            <a:gdLst>
              <a:gd name="connsiteX0" fmla="*/ 58615 w 494713"/>
              <a:gd name="connsiteY0" fmla="*/ 314178 h 314178"/>
              <a:gd name="connsiteX1" fmla="*/ 72683 w 494713"/>
              <a:gd name="connsiteY1" fmla="*/ 46892 h 314178"/>
              <a:gd name="connsiteX2" fmla="*/ 494713 w 494713"/>
              <a:gd name="connsiteY2" fmla="*/ 32824 h 314178"/>
              <a:gd name="connsiteX3" fmla="*/ 494713 w 494713"/>
              <a:gd name="connsiteY3" fmla="*/ 32824 h 314178"/>
              <a:gd name="connsiteX4" fmla="*/ 452510 w 494713"/>
              <a:gd name="connsiteY4" fmla="*/ 60959 h 3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13" h="314178">
                <a:moveTo>
                  <a:pt x="58615" y="314178"/>
                </a:moveTo>
                <a:cubicBezTo>
                  <a:pt x="29307" y="203981"/>
                  <a:pt x="0" y="93784"/>
                  <a:pt x="72683" y="46892"/>
                </a:cubicBezTo>
                <a:cubicBezTo>
                  <a:pt x="145366" y="0"/>
                  <a:pt x="494713" y="32824"/>
                  <a:pt x="494713" y="32824"/>
                </a:cubicBezTo>
                <a:lnTo>
                  <a:pt x="494713" y="32824"/>
                </a:lnTo>
                <a:lnTo>
                  <a:pt x="452510" y="6095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076056" y="49411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5436096" y="5013176"/>
            <a:ext cx="504055" cy="432048"/>
          </a:xfrm>
          <a:custGeom>
            <a:avLst/>
            <a:gdLst>
              <a:gd name="connsiteX0" fmla="*/ 0 w 717452"/>
              <a:gd name="connsiteY0" fmla="*/ 607256 h 607256"/>
              <a:gd name="connsiteX1" fmla="*/ 211015 w 717452"/>
              <a:gd name="connsiteY1" fmla="*/ 607256 h 607256"/>
              <a:gd name="connsiteX2" fmla="*/ 211015 w 717452"/>
              <a:gd name="connsiteY2" fmla="*/ 607256 h 607256"/>
              <a:gd name="connsiteX3" fmla="*/ 182880 w 717452"/>
              <a:gd name="connsiteY3" fmla="*/ 480647 h 607256"/>
              <a:gd name="connsiteX4" fmla="*/ 168812 w 717452"/>
              <a:gd name="connsiteY4" fmla="*/ 410309 h 607256"/>
              <a:gd name="connsiteX5" fmla="*/ 70338 w 717452"/>
              <a:gd name="connsiteY5" fmla="*/ 325902 h 607256"/>
              <a:gd name="connsiteX6" fmla="*/ 28135 w 717452"/>
              <a:gd name="connsiteY6" fmla="*/ 227429 h 607256"/>
              <a:gd name="connsiteX7" fmla="*/ 70338 w 717452"/>
              <a:gd name="connsiteY7" fmla="*/ 86752 h 607256"/>
              <a:gd name="connsiteX8" fmla="*/ 154745 w 717452"/>
              <a:gd name="connsiteY8" fmla="*/ 30481 h 607256"/>
              <a:gd name="connsiteX9" fmla="*/ 309489 w 717452"/>
              <a:gd name="connsiteY9" fmla="*/ 2345 h 607256"/>
              <a:gd name="connsiteX10" fmla="*/ 436098 w 717452"/>
              <a:gd name="connsiteY10" fmla="*/ 16413 h 607256"/>
              <a:gd name="connsiteX11" fmla="*/ 548640 w 717452"/>
              <a:gd name="connsiteY11" fmla="*/ 72684 h 607256"/>
              <a:gd name="connsiteX12" fmla="*/ 661181 w 717452"/>
              <a:gd name="connsiteY12" fmla="*/ 143022 h 607256"/>
              <a:gd name="connsiteX13" fmla="*/ 604911 w 717452"/>
              <a:gd name="connsiteY13" fmla="*/ 297767 h 607256"/>
              <a:gd name="connsiteX14" fmla="*/ 548640 w 717452"/>
              <a:gd name="connsiteY14" fmla="*/ 396241 h 607256"/>
              <a:gd name="connsiteX15" fmla="*/ 506437 w 717452"/>
              <a:gd name="connsiteY15" fmla="*/ 522850 h 607256"/>
              <a:gd name="connsiteX16" fmla="*/ 520505 w 717452"/>
              <a:gd name="connsiteY16" fmla="*/ 593189 h 607256"/>
              <a:gd name="connsiteX17" fmla="*/ 633046 w 717452"/>
              <a:gd name="connsiteY17" fmla="*/ 593189 h 607256"/>
              <a:gd name="connsiteX18" fmla="*/ 717452 w 717452"/>
              <a:gd name="connsiteY18" fmla="*/ 593189 h 607256"/>
              <a:gd name="connsiteX19" fmla="*/ 717452 w 717452"/>
              <a:gd name="connsiteY19" fmla="*/ 593189 h 6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7452" h="607256">
                <a:moveTo>
                  <a:pt x="0" y="607256"/>
                </a:moveTo>
                <a:lnTo>
                  <a:pt x="211015" y="607256"/>
                </a:lnTo>
                <a:lnTo>
                  <a:pt x="211015" y="607256"/>
                </a:lnTo>
                <a:cubicBezTo>
                  <a:pt x="206326" y="586155"/>
                  <a:pt x="189914" y="513471"/>
                  <a:pt x="182880" y="480647"/>
                </a:cubicBezTo>
                <a:cubicBezTo>
                  <a:pt x="175846" y="447823"/>
                  <a:pt x="187569" y="436100"/>
                  <a:pt x="168812" y="410309"/>
                </a:cubicBezTo>
                <a:cubicBezTo>
                  <a:pt x="150055" y="384518"/>
                  <a:pt x="93784" y="356382"/>
                  <a:pt x="70338" y="325902"/>
                </a:cubicBezTo>
                <a:cubicBezTo>
                  <a:pt x="46892" y="295422"/>
                  <a:pt x="28135" y="267287"/>
                  <a:pt x="28135" y="227429"/>
                </a:cubicBezTo>
                <a:cubicBezTo>
                  <a:pt x="28135" y="187571"/>
                  <a:pt x="49236" y="119577"/>
                  <a:pt x="70338" y="86752"/>
                </a:cubicBezTo>
                <a:cubicBezTo>
                  <a:pt x="91440" y="53927"/>
                  <a:pt x="114887" y="44549"/>
                  <a:pt x="154745" y="30481"/>
                </a:cubicBezTo>
                <a:cubicBezTo>
                  <a:pt x="194603" y="16413"/>
                  <a:pt x="262597" y="4690"/>
                  <a:pt x="309489" y="2345"/>
                </a:cubicBezTo>
                <a:cubicBezTo>
                  <a:pt x="356381" y="0"/>
                  <a:pt x="396240" y="4690"/>
                  <a:pt x="436098" y="16413"/>
                </a:cubicBezTo>
                <a:cubicBezTo>
                  <a:pt x="475956" y="28136"/>
                  <a:pt x="511126" y="51583"/>
                  <a:pt x="548640" y="72684"/>
                </a:cubicBezTo>
                <a:cubicBezTo>
                  <a:pt x="586154" y="93786"/>
                  <a:pt x="651803" y="105508"/>
                  <a:pt x="661181" y="143022"/>
                </a:cubicBezTo>
                <a:cubicBezTo>
                  <a:pt x="670560" y="180536"/>
                  <a:pt x="623668" y="255564"/>
                  <a:pt x="604911" y="297767"/>
                </a:cubicBezTo>
                <a:cubicBezTo>
                  <a:pt x="586154" y="339970"/>
                  <a:pt x="565052" y="358727"/>
                  <a:pt x="548640" y="396241"/>
                </a:cubicBezTo>
                <a:cubicBezTo>
                  <a:pt x="532228" y="433755"/>
                  <a:pt x="511126" y="490025"/>
                  <a:pt x="506437" y="522850"/>
                </a:cubicBezTo>
                <a:cubicBezTo>
                  <a:pt x="501748" y="555675"/>
                  <a:pt x="499404" y="581466"/>
                  <a:pt x="520505" y="593189"/>
                </a:cubicBezTo>
                <a:cubicBezTo>
                  <a:pt x="541606" y="604912"/>
                  <a:pt x="633046" y="593189"/>
                  <a:pt x="633046" y="593189"/>
                </a:cubicBezTo>
                <a:lnTo>
                  <a:pt x="717452" y="593189"/>
                </a:lnTo>
                <a:lnTo>
                  <a:pt x="717452" y="59318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flipH="1">
            <a:off x="6228183" y="5013176"/>
            <a:ext cx="504055" cy="432048"/>
          </a:xfrm>
          <a:custGeom>
            <a:avLst/>
            <a:gdLst>
              <a:gd name="connsiteX0" fmla="*/ 0 w 717452"/>
              <a:gd name="connsiteY0" fmla="*/ 607256 h 607256"/>
              <a:gd name="connsiteX1" fmla="*/ 211015 w 717452"/>
              <a:gd name="connsiteY1" fmla="*/ 607256 h 607256"/>
              <a:gd name="connsiteX2" fmla="*/ 211015 w 717452"/>
              <a:gd name="connsiteY2" fmla="*/ 607256 h 607256"/>
              <a:gd name="connsiteX3" fmla="*/ 182880 w 717452"/>
              <a:gd name="connsiteY3" fmla="*/ 480647 h 607256"/>
              <a:gd name="connsiteX4" fmla="*/ 168812 w 717452"/>
              <a:gd name="connsiteY4" fmla="*/ 410309 h 607256"/>
              <a:gd name="connsiteX5" fmla="*/ 70338 w 717452"/>
              <a:gd name="connsiteY5" fmla="*/ 325902 h 607256"/>
              <a:gd name="connsiteX6" fmla="*/ 28135 w 717452"/>
              <a:gd name="connsiteY6" fmla="*/ 227429 h 607256"/>
              <a:gd name="connsiteX7" fmla="*/ 70338 w 717452"/>
              <a:gd name="connsiteY7" fmla="*/ 86752 h 607256"/>
              <a:gd name="connsiteX8" fmla="*/ 154745 w 717452"/>
              <a:gd name="connsiteY8" fmla="*/ 30481 h 607256"/>
              <a:gd name="connsiteX9" fmla="*/ 309489 w 717452"/>
              <a:gd name="connsiteY9" fmla="*/ 2345 h 607256"/>
              <a:gd name="connsiteX10" fmla="*/ 436098 w 717452"/>
              <a:gd name="connsiteY10" fmla="*/ 16413 h 607256"/>
              <a:gd name="connsiteX11" fmla="*/ 548640 w 717452"/>
              <a:gd name="connsiteY11" fmla="*/ 72684 h 607256"/>
              <a:gd name="connsiteX12" fmla="*/ 661181 w 717452"/>
              <a:gd name="connsiteY12" fmla="*/ 143022 h 607256"/>
              <a:gd name="connsiteX13" fmla="*/ 604911 w 717452"/>
              <a:gd name="connsiteY13" fmla="*/ 297767 h 607256"/>
              <a:gd name="connsiteX14" fmla="*/ 548640 w 717452"/>
              <a:gd name="connsiteY14" fmla="*/ 396241 h 607256"/>
              <a:gd name="connsiteX15" fmla="*/ 506437 w 717452"/>
              <a:gd name="connsiteY15" fmla="*/ 522850 h 607256"/>
              <a:gd name="connsiteX16" fmla="*/ 520505 w 717452"/>
              <a:gd name="connsiteY16" fmla="*/ 593189 h 607256"/>
              <a:gd name="connsiteX17" fmla="*/ 633046 w 717452"/>
              <a:gd name="connsiteY17" fmla="*/ 593189 h 607256"/>
              <a:gd name="connsiteX18" fmla="*/ 717452 w 717452"/>
              <a:gd name="connsiteY18" fmla="*/ 593189 h 607256"/>
              <a:gd name="connsiteX19" fmla="*/ 717452 w 717452"/>
              <a:gd name="connsiteY19" fmla="*/ 593189 h 6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7452" h="607256">
                <a:moveTo>
                  <a:pt x="0" y="607256"/>
                </a:moveTo>
                <a:lnTo>
                  <a:pt x="211015" y="607256"/>
                </a:lnTo>
                <a:lnTo>
                  <a:pt x="211015" y="607256"/>
                </a:lnTo>
                <a:cubicBezTo>
                  <a:pt x="206326" y="586155"/>
                  <a:pt x="189914" y="513471"/>
                  <a:pt x="182880" y="480647"/>
                </a:cubicBezTo>
                <a:cubicBezTo>
                  <a:pt x="175846" y="447823"/>
                  <a:pt x="187569" y="436100"/>
                  <a:pt x="168812" y="410309"/>
                </a:cubicBezTo>
                <a:cubicBezTo>
                  <a:pt x="150055" y="384518"/>
                  <a:pt x="93784" y="356382"/>
                  <a:pt x="70338" y="325902"/>
                </a:cubicBezTo>
                <a:cubicBezTo>
                  <a:pt x="46892" y="295422"/>
                  <a:pt x="28135" y="267287"/>
                  <a:pt x="28135" y="227429"/>
                </a:cubicBezTo>
                <a:cubicBezTo>
                  <a:pt x="28135" y="187571"/>
                  <a:pt x="49236" y="119577"/>
                  <a:pt x="70338" y="86752"/>
                </a:cubicBezTo>
                <a:cubicBezTo>
                  <a:pt x="91440" y="53927"/>
                  <a:pt x="114887" y="44549"/>
                  <a:pt x="154745" y="30481"/>
                </a:cubicBezTo>
                <a:cubicBezTo>
                  <a:pt x="194603" y="16413"/>
                  <a:pt x="262597" y="4690"/>
                  <a:pt x="309489" y="2345"/>
                </a:cubicBezTo>
                <a:cubicBezTo>
                  <a:pt x="356381" y="0"/>
                  <a:pt x="396240" y="4690"/>
                  <a:pt x="436098" y="16413"/>
                </a:cubicBezTo>
                <a:cubicBezTo>
                  <a:pt x="475956" y="28136"/>
                  <a:pt x="511126" y="51583"/>
                  <a:pt x="548640" y="72684"/>
                </a:cubicBezTo>
                <a:cubicBezTo>
                  <a:pt x="586154" y="93786"/>
                  <a:pt x="651803" y="105508"/>
                  <a:pt x="661181" y="143022"/>
                </a:cubicBezTo>
                <a:cubicBezTo>
                  <a:pt x="670560" y="180536"/>
                  <a:pt x="623668" y="255564"/>
                  <a:pt x="604911" y="297767"/>
                </a:cubicBezTo>
                <a:cubicBezTo>
                  <a:pt x="586154" y="339970"/>
                  <a:pt x="565052" y="358727"/>
                  <a:pt x="548640" y="396241"/>
                </a:cubicBezTo>
                <a:cubicBezTo>
                  <a:pt x="532228" y="433755"/>
                  <a:pt x="511126" y="490025"/>
                  <a:pt x="506437" y="522850"/>
                </a:cubicBezTo>
                <a:cubicBezTo>
                  <a:pt x="501748" y="555675"/>
                  <a:pt x="499404" y="581466"/>
                  <a:pt x="520505" y="593189"/>
                </a:cubicBezTo>
                <a:cubicBezTo>
                  <a:pt x="541606" y="604912"/>
                  <a:pt x="633046" y="593189"/>
                  <a:pt x="633046" y="593189"/>
                </a:cubicBezTo>
                <a:lnTo>
                  <a:pt x="717452" y="593189"/>
                </a:lnTo>
                <a:lnTo>
                  <a:pt x="717452" y="593189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804248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12360" y="50131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+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8172400" y="5085184"/>
            <a:ext cx="386862" cy="550985"/>
          </a:xfrm>
          <a:custGeom>
            <a:avLst/>
            <a:gdLst>
              <a:gd name="connsiteX0" fmla="*/ 143022 w 386862"/>
              <a:gd name="connsiteY0" fmla="*/ 25791 h 550985"/>
              <a:gd name="connsiteX1" fmla="*/ 368105 w 386862"/>
              <a:gd name="connsiteY1" fmla="*/ 475957 h 550985"/>
              <a:gd name="connsiteX2" fmla="*/ 30480 w 386862"/>
              <a:gd name="connsiteY2" fmla="*/ 475957 h 550985"/>
              <a:gd name="connsiteX3" fmla="*/ 185225 w 386862"/>
              <a:gd name="connsiteY3" fmla="*/ 67994 h 550985"/>
              <a:gd name="connsiteX4" fmla="*/ 199293 w 386862"/>
              <a:gd name="connsiteY4" fmla="*/ 67994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2" h="550985">
                <a:moveTo>
                  <a:pt x="143022" y="25791"/>
                </a:moveTo>
                <a:cubicBezTo>
                  <a:pt x="264942" y="213360"/>
                  <a:pt x="386862" y="400929"/>
                  <a:pt x="368105" y="475957"/>
                </a:cubicBezTo>
                <a:cubicBezTo>
                  <a:pt x="349348" y="550985"/>
                  <a:pt x="60960" y="543951"/>
                  <a:pt x="30480" y="475957"/>
                </a:cubicBezTo>
                <a:cubicBezTo>
                  <a:pt x="0" y="407963"/>
                  <a:pt x="157090" y="135988"/>
                  <a:pt x="185225" y="67994"/>
                </a:cubicBezTo>
                <a:cubicBezTo>
                  <a:pt x="213360" y="0"/>
                  <a:pt x="206326" y="33997"/>
                  <a:pt x="199293" y="67994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223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Чтобы победить силу кольца нужно выбрать пару символов, выбитых на камне. Набери все возможные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комбинации: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10" name="Picture 6" descr="http://dreamworlds.ru/uploads/posts/2009-06/thumbs/1246275684_wpl305.jpg"/>
          <p:cNvPicPr>
            <a:picLocks noChangeAspect="1" noChangeArrowheads="1"/>
          </p:cNvPicPr>
          <p:nvPr/>
        </p:nvPicPr>
        <p:blipFill>
          <a:blip r:embed="rId2" cstate="print"/>
          <a:srcRect r="5591" b="-30394"/>
          <a:stretch>
            <a:fillRect/>
          </a:stretch>
        </p:blipFill>
        <p:spPr bwMode="auto">
          <a:xfrm>
            <a:off x="539552" y="2348880"/>
            <a:ext cx="314497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thelib.ru/books/00/06/65/00066526/img_8.jpg"/>
          <p:cNvPicPr>
            <a:picLocks noChangeAspect="1" noChangeArrowheads="1"/>
          </p:cNvPicPr>
          <p:nvPr/>
        </p:nvPicPr>
        <p:blipFill>
          <a:blip r:embed="rId3" cstate="print"/>
          <a:srcRect l="78643" t="54869" r="8672" b="37770"/>
          <a:stretch>
            <a:fillRect/>
          </a:stretch>
        </p:blipFill>
        <p:spPr bwMode="auto">
          <a:xfrm>
            <a:off x="3851920" y="3140968"/>
            <a:ext cx="136815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thelib.ru/books/00/06/65/00066526/img_8.jpg"/>
          <p:cNvPicPr>
            <a:picLocks noChangeAspect="1" noChangeArrowheads="1"/>
          </p:cNvPicPr>
          <p:nvPr/>
        </p:nvPicPr>
        <p:blipFill>
          <a:blip r:embed="rId3" cstate="print"/>
          <a:srcRect l="11415" t="16317" r="75154" b="76370"/>
          <a:stretch>
            <a:fillRect/>
          </a:stretch>
        </p:blipFill>
        <p:spPr bwMode="auto">
          <a:xfrm>
            <a:off x="4499992" y="4941168"/>
            <a:ext cx="145816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thelib.ru/books/00/06/65/00066526/img_8.jpg"/>
          <p:cNvPicPr>
            <a:picLocks noChangeAspect="1" noChangeArrowheads="1"/>
          </p:cNvPicPr>
          <p:nvPr/>
        </p:nvPicPr>
        <p:blipFill>
          <a:blip r:embed="rId3" cstate="print"/>
          <a:srcRect l="54965" t="72495" r="31558" b="19735"/>
          <a:stretch>
            <a:fillRect/>
          </a:stretch>
        </p:blipFill>
        <p:spPr bwMode="auto">
          <a:xfrm>
            <a:off x="5580112" y="3068959"/>
            <a:ext cx="1512168" cy="142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thelib.ru/books/00/06/65/00066526/img_8.jpg"/>
          <p:cNvPicPr>
            <a:picLocks noChangeAspect="1" noChangeArrowheads="1"/>
          </p:cNvPicPr>
          <p:nvPr/>
        </p:nvPicPr>
        <p:blipFill>
          <a:blip r:embed="rId3" cstate="print"/>
          <a:srcRect l="12200" t="54846" r="79102" b="39493"/>
          <a:stretch>
            <a:fillRect/>
          </a:stretch>
        </p:blipFill>
        <p:spPr bwMode="auto">
          <a:xfrm>
            <a:off x="7380312" y="2996952"/>
            <a:ext cx="1368152" cy="145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0" name="Picture 16" descr="http://thelib.ru/books/00/06/65/00066526/img_8.jpg"/>
          <p:cNvPicPr>
            <a:picLocks noChangeAspect="1" noChangeArrowheads="1"/>
          </p:cNvPicPr>
          <p:nvPr/>
        </p:nvPicPr>
        <p:blipFill>
          <a:blip r:embed="rId3" cstate="print"/>
          <a:srcRect l="57728" t="79251" r="30007" b="13520"/>
          <a:stretch>
            <a:fillRect/>
          </a:stretch>
        </p:blipFill>
        <p:spPr bwMode="auto">
          <a:xfrm>
            <a:off x="6732240" y="4797152"/>
            <a:ext cx="1368152" cy="13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2" name="Picture 18" descr="http://im3-tub-ru.yandex.net/i?id=216190124-43-72&amp;n=21"/>
          <p:cNvPicPr>
            <a:picLocks noChangeAspect="1" noChangeArrowheads="1"/>
          </p:cNvPicPr>
          <p:nvPr/>
        </p:nvPicPr>
        <p:blipFill>
          <a:blip r:embed="rId4" cstate="print"/>
          <a:srcRect l="14264" t="46477" r="57208" b="13203"/>
          <a:stretch>
            <a:fillRect/>
          </a:stretch>
        </p:blipFill>
        <p:spPr bwMode="auto">
          <a:xfrm>
            <a:off x="1331640" y="5157192"/>
            <a:ext cx="1872208" cy="149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3-tub-ru.yandex.net/i?id=180060662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57392" cy="51125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8691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БЛАГОДАРИМ ЗА ПОМОЩЬ!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ИНТЕРНЕТ - </a:t>
            </a:r>
            <a:r>
              <a:rPr lang="ru-RU" dirty="0" smtClean="0">
                <a:solidFill>
                  <a:schemeClr val="bg1"/>
                </a:solidFill>
              </a:rPr>
              <a:t>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http://images.yandex.ru/yandsearch?p=3&amp;text=%D0%BA%D0%B0%D1%80%D1%82%D0%B81&amp;rpt=simage&amp;img_url=http%3A%2F%2Fwww.oocities.org%2Fstrawberryff%2Fmoria-gate.jpg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502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http://soraza.ru/to/19/vlastelin_kolec_geroi_kadr_iz_filma_1680x1050.jpg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651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http://cs411028.userapi.com/v411028464/4dbb/eVXcDwjdkB4.jpg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http://image.kristal-lab.ru/pictures/e5264a38c5d4957a947a94f2f97ef972.png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851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http://im2-tub-ru.yandex.net/i?id=657855206-37-72&amp;n=21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32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http://dreamworlds.ru/uploads/posts/2009-06/thumbs/1246275684_wpl305.jpg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3285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http://im3-tub-ru.yandex.net/i?id=180060662-35-72&amp;n=21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193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Фродо подошёл к воротам, на которых была надпись: «Скажи, и войдёшь!»</vt:lpstr>
      <vt:lpstr>Слайд 3</vt:lpstr>
      <vt:lpstr>Из пещеры вела лестница из 8 пролётов по 37 ступеней  в каждом. По  ней  герои вышли в зал с 3 выходами:</vt:lpstr>
      <vt:lpstr>Хранители кольца обнаружили книгу, в которой   была  запись о гибели отряда гномов. Гимли дал ключ к расшифровке даты. </vt:lpstr>
      <vt:lpstr>Чтобы победить силу кольца нужно выбрать пару символов, выбитых на камне. Набери все возможные                            комбинации:</vt:lpstr>
      <vt:lpstr>Слайд 7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2014-05-05T12:34:38Z</dcterms:created>
  <dcterms:modified xsi:type="dcterms:W3CDTF">2014-07-29T05:18:36Z</dcterms:modified>
</cp:coreProperties>
</file>