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74" r:id="rId6"/>
    <p:sldId id="270" r:id="rId7"/>
    <p:sldId id="269" r:id="rId8"/>
    <p:sldId id="272" r:id="rId9"/>
    <p:sldId id="27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5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52691-B172-461F-918B-FE4EAC99A86B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FAE8-6A7E-4366-99DA-3E64465ED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FAE8-6A7E-4366-99DA-3E64465EDF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FAE8-6A7E-4366-99DA-3E64465EDF8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A5B96F-5781-4797-8BB0-52E642D3D8DA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BF2163-246D-4C55-A3D6-9A51D0B9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0"/>
            <a:ext cx="6572296" cy="30003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ДРЕВНЕРУССКИЕ ВОИНЫ-ЗАЩИТНИКИ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643314"/>
            <a:ext cx="5977912" cy="110238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Учитель: Петухова Г.В.</a:t>
            </a:r>
          </a:p>
          <a:p>
            <a:pPr algn="ctr"/>
            <a:r>
              <a:rPr lang="ru-RU" sz="4400" b="1" dirty="0" err="1" smtClean="0">
                <a:solidFill>
                  <a:schemeClr val="tx1"/>
                </a:solidFill>
              </a:rPr>
              <a:t>г.Лабытнанги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Петухова Г.В.</a:t>
            </a:r>
          </a:p>
          <a:p>
            <a:pPr algn="ctr">
              <a:buNone/>
            </a:pPr>
            <a:r>
              <a:rPr lang="ru-RU" sz="4800" dirty="0" smtClean="0"/>
              <a:t>учитель начальных классов</a:t>
            </a:r>
          </a:p>
          <a:p>
            <a:pPr algn="ctr">
              <a:buNone/>
            </a:pPr>
            <a:r>
              <a:rPr lang="ru-RU" sz="4800" dirty="0" smtClean="0"/>
              <a:t>МАОУ СОШ №5</a:t>
            </a:r>
          </a:p>
          <a:p>
            <a:pPr algn="ctr">
              <a:buNone/>
            </a:pPr>
            <a:r>
              <a:rPr lang="en-US" sz="4800" dirty="0" smtClean="0"/>
              <a:t>WWW</a:t>
            </a:r>
            <a:r>
              <a:rPr lang="ru-RU" sz="4800" dirty="0" smtClean="0"/>
              <a:t>://</a:t>
            </a:r>
            <a:r>
              <a:rPr lang="en-US" sz="4800" dirty="0" smtClean="0"/>
              <a:t>school</a:t>
            </a:r>
            <a:r>
              <a:rPr lang="ru-RU" sz="4800" dirty="0" smtClean="0"/>
              <a:t>5-</a:t>
            </a:r>
            <a:r>
              <a:rPr lang="en-US" sz="4800" dirty="0" smtClean="0"/>
              <a:t>lbt.ucoz.ru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Друзья, урок начнем, </a:t>
            </a:r>
          </a:p>
          <a:p>
            <a:r>
              <a:rPr lang="ru-RU" sz="4400" b="1" dirty="0" smtClean="0"/>
              <a:t>И разговор наш поведем </a:t>
            </a:r>
          </a:p>
          <a:p>
            <a:r>
              <a:rPr lang="ru-RU" sz="4400" b="1" dirty="0" smtClean="0"/>
              <a:t>О воинах Древней Руси –</a:t>
            </a:r>
          </a:p>
          <a:p>
            <a:r>
              <a:rPr lang="ru-RU" sz="4400" b="1" dirty="0" smtClean="0"/>
              <a:t>Защитниках князя,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go.imgsmail.ru/imgpreview?u=http%3A//n-i-r.su/files/images/2011-06/%5F%5F%5F%5F%5F%5F%5F%5F%5F%5F.3.%5F06-2011.jpg&amp;mb=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456384" cy="451814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древнерусские люди</a:t>
            </a:r>
            <a:endParaRPr lang="ru-RU" dirty="0"/>
          </a:p>
        </p:txBody>
      </p:sp>
      <p:pic>
        <p:nvPicPr>
          <p:cNvPr id="4" name="Picture 2" descr="http://go.imgsmail.ru/imgpreview?u=http%3A//slavyanskaya-kultura.ru/images/a8037ca9a464.jpg&amp;mb=10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726414" cy="4384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go.imgsmail.ru/imgpreview?u=http%3A//www.perunica.rod1.org/uploads/posts/2009-11/1259010178%5F51413896%5F1258715605%5Fimage001%5F6.jpg&amp;mb=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5472608" cy="394028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Жили ремесленники и торговые люди в избах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go.imgsmail.ru/imgpreview?u=http%3A//kolohost.ru/wp-content/uploads/srub2-300x231.jpg&amp;mb=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647156" cy="2808312"/>
          </a:xfrm>
          <a:prstGeom prst="rect">
            <a:avLst/>
          </a:prstGeom>
          <a:noFill/>
        </p:spPr>
      </p:pic>
      <p:pic>
        <p:nvPicPr>
          <p:cNvPr id="26626" name="Picture 2" descr="nfyg.jpg (800×57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36912"/>
            <a:ext cx="4926202" cy="352839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Жили ремесленники и торговые люди в избах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o.imgsmail.ru/imgpreview?u=http%3A//www.moscow.org/moscow%5Fencyclopedia/photo/moscow%5Fmonuments/monument%5Fminin%5Fi%5Fpojarsky%5F2.jpg&amp;mb=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128792" cy="548917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Фотография Минину и</a:t>
            </a:r>
            <a:r>
              <a:rPr lang="ru-RU" dirty="0" smtClean="0"/>
              <a:t> </a:t>
            </a:r>
            <a:r>
              <a:rPr lang="ru-RU" i="1" dirty="0" smtClean="0"/>
              <a:t>Пожарскому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go.imgsmail.ru/imgpreview?u=http%3A//ancient.rossistoria.ru/img/Eremey%5FGlebovich.jpg&amp;mb=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24744"/>
            <a:ext cx="2706781" cy="3707919"/>
          </a:xfrm>
          <a:prstGeom prst="rect">
            <a:avLst/>
          </a:prstGeom>
          <a:noFill/>
        </p:spPr>
      </p:pic>
      <p:pic>
        <p:nvPicPr>
          <p:cNvPr id="6146" name="Picture 2" descr="http://go.imgsmail.ru/imgpreview?u=http%3A//geolik.ru/uploads/posts/2010-12/1292656304%5Fdrevnie-rusy.jpg&amp;mb=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95145" cy="280831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древнерусские воины</a:t>
            </a:r>
            <a:endParaRPr lang="ru-RU" dirty="0"/>
          </a:p>
        </p:txBody>
      </p:sp>
      <p:pic>
        <p:nvPicPr>
          <p:cNvPr id="6148" name="Picture 4" descr="http://go.imgsmail.ru/imgpreview?u=http%3A//apew.ru/images/stories/plastinchitie%5Fdospehi.2.jpg&amp;mb=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2274733" cy="3094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go.imgsmail.ru/imgpreview?u=http%3A//protown.ru/pic/hystory%5Frussia%5Fp3.gif&amp;mb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091596"/>
            <a:ext cx="6336704" cy="576640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8869194" cy="13047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1"/>
                </a:solidFill>
              </a:rPr>
              <a:t>изобразите древнерусских воинов или княжескую дружину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Задание: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соблюдать равновесие, соразмерность;</a:t>
            </a:r>
          </a:p>
          <a:p>
            <a:pPr lvl="0"/>
            <a:r>
              <a:rPr lang="ru-RU" dirty="0" smtClean="0"/>
              <a:t>оправданно заполнять лист (не мелко, не крупно);</a:t>
            </a:r>
          </a:p>
          <a:p>
            <a:pPr lvl="0"/>
            <a:r>
              <a:rPr lang="ru-RU" dirty="0" smtClean="0"/>
              <a:t>сюжетно-композиционный центр выделить, сюжет должен быть «завязан»;</a:t>
            </a:r>
          </a:p>
          <a:p>
            <a:pPr lvl="0"/>
            <a:r>
              <a:rPr lang="ru-RU" dirty="0" smtClean="0"/>
              <a:t>передать выразительность, ритмичность и пропорциональность фигур;</a:t>
            </a:r>
          </a:p>
          <a:p>
            <a:pPr lvl="0"/>
            <a:r>
              <a:rPr lang="ru-RU" dirty="0" smtClean="0"/>
              <a:t>уметь работать линией, контуром, пятном, штрихом, владеть материалом, изобразительной техникой;</a:t>
            </a:r>
          </a:p>
          <a:p>
            <a:pPr lvl="0"/>
            <a:r>
              <a:rPr lang="ru-RU" dirty="0" smtClean="0"/>
              <a:t>цветовое решение должно быть в характере героев, в контрастных или близких цветах, «теплых» или «холодных</a:t>
            </a:r>
            <a:r>
              <a:rPr lang="ru-RU" smtClean="0"/>
              <a:t>». Цвет </a:t>
            </a:r>
            <a:r>
              <a:rPr lang="ru-RU" dirty="0" smtClean="0"/>
              <a:t>работает на образ героя.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 к рисункам: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155</Words>
  <Application>Microsoft Office PowerPoint</Application>
  <PresentationFormat>Экран (4:3)</PresentationFormat>
  <Paragraphs>27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ДРЕВНЕРУССКИЕ ВОИНЫ-ЗАЩИТНИКИ </vt:lpstr>
      <vt:lpstr>Слайд 2</vt:lpstr>
      <vt:lpstr>древнерусские люди</vt:lpstr>
      <vt:lpstr>Жили ремесленники и торговые люди в избах</vt:lpstr>
      <vt:lpstr>Жили ремесленники и торговые люди в избах</vt:lpstr>
      <vt:lpstr>Фотография Минину и Пожарскому</vt:lpstr>
      <vt:lpstr>древнерусские воины</vt:lpstr>
      <vt:lpstr>Задание: </vt:lpstr>
      <vt:lpstr>Требования  к рисункам: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ГОРОД И ЕГО ЖИТЕЛИ  </dc:title>
  <dc:creator>Admin</dc:creator>
  <cp:lastModifiedBy>Admin</cp:lastModifiedBy>
  <cp:revision>19</cp:revision>
  <dcterms:created xsi:type="dcterms:W3CDTF">2012-01-08T14:53:38Z</dcterms:created>
  <dcterms:modified xsi:type="dcterms:W3CDTF">2012-05-25T10:31:58Z</dcterms:modified>
</cp:coreProperties>
</file>