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6" r:id="rId4"/>
    <p:sldId id="261" r:id="rId5"/>
    <p:sldId id="263" r:id="rId6"/>
    <p:sldId id="262" r:id="rId7"/>
    <p:sldId id="264" r:id="rId8"/>
    <p:sldId id="265" r:id="rId9"/>
    <p:sldId id="260" r:id="rId10"/>
    <p:sldId id="259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FE179A-A6D3-4CC5-9E44-7D1663F61D40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09294E6-371F-4BF1-BC29-C6CAFA731C3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//upload.wikimedia.org/wikipedia/commons/b/b1/Domenico_Fontana.pn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//commons.wikimedia.org/wiki/File:Giuseppe_Fiorelli.jpg?uselang=ru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00808"/>
            <a:ext cx="81388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Археология – наука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лопаты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arl_Brullov_-_The_Last_Day_of_Pompeii_-_Google_Art_Proje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8604448" cy="6044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9672" y="6165304"/>
            <a:ext cx="6425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Карл Брюллов . Последний день Помпеи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s.imhonet.ru/element/large/a5/9b/a59b0326617127ac4b93a6cd6c4dd6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861048"/>
            <a:ext cx="2684391" cy="2520280"/>
          </a:xfrm>
          <a:prstGeom prst="rect">
            <a:avLst/>
          </a:prstGeom>
          <a:noFill/>
        </p:spPr>
      </p:pic>
      <p:pic>
        <p:nvPicPr>
          <p:cNvPr id="22532" name="Picture 4" descr="http://www.wdexpo.org/wp-content/uploads/2010/05/document_paper_pencil_clip_art_74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548680"/>
            <a:ext cx="2501280" cy="2860506"/>
          </a:xfrm>
          <a:prstGeom prst="rect">
            <a:avLst/>
          </a:prstGeom>
          <a:noFill/>
        </p:spPr>
      </p:pic>
      <p:pic>
        <p:nvPicPr>
          <p:cNvPr id="22534" name="Picture 6" descr="http://www.evicinhersey.com/422-2680-thickbox/pappis-kapakli-duzenleme-kutus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698354"/>
            <a:ext cx="3159646" cy="3159646"/>
          </a:xfrm>
          <a:prstGeom prst="rect">
            <a:avLst/>
          </a:prstGeom>
          <a:noFill/>
        </p:spPr>
      </p:pic>
      <p:pic>
        <p:nvPicPr>
          <p:cNvPr id="22536" name="Picture 8" descr="http://www.diolla.ru/products_pictures/9999166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0"/>
            <a:ext cx="4893697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Domenico Fontan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48680"/>
            <a:ext cx="4320480" cy="433585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5013176"/>
            <a:ext cx="85513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Доменико</a:t>
            </a:r>
            <a:r>
              <a:rPr lang="ru-RU" sz="3200" dirty="0" smtClean="0"/>
              <a:t> Фонтана – итальянский архитектор </a:t>
            </a:r>
          </a:p>
          <a:p>
            <a:r>
              <a:rPr lang="ru-RU" sz="3200" dirty="0" smtClean="0"/>
              <a:t>и инженер, в 1592 г. обнаружил на территории </a:t>
            </a:r>
          </a:p>
          <a:p>
            <a:r>
              <a:rPr lang="ru-RU" sz="3200" dirty="0" smtClean="0"/>
              <a:t>Италии часть городской стены.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124744"/>
            <a:ext cx="3639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1689 г.</a:t>
            </a:r>
            <a:endParaRPr lang="ru-RU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068960"/>
            <a:ext cx="90258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Найдены руины древнего </a:t>
            </a:r>
          </a:p>
          <a:p>
            <a:r>
              <a:rPr lang="ru-RU" sz="5400" dirty="0" smtClean="0"/>
              <a:t>здания с надписью «Помпеи»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348880"/>
            <a:ext cx="69570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1748-1760 раскопками</a:t>
            </a:r>
          </a:p>
          <a:p>
            <a:r>
              <a:rPr lang="ru-RU" sz="4000" dirty="0" smtClean="0"/>
              <a:t> руководил Р. Дж. </a:t>
            </a:r>
            <a:r>
              <a:rPr lang="ru-RU" sz="4000" dirty="0" err="1" smtClean="0"/>
              <a:t>Алькубьерре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32656"/>
            <a:ext cx="71963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Август 1763 г.</a:t>
            </a:r>
            <a:endParaRPr lang="ru-RU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165260" y="2420888"/>
            <a:ext cx="897874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«Именем императора и цезаря </a:t>
            </a:r>
          </a:p>
          <a:p>
            <a:r>
              <a:rPr lang="ru-RU" sz="4800" dirty="0" err="1" smtClean="0">
                <a:latin typeface="Monotype Corsiva" pitchFamily="66" charset="0"/>
              </a:rPr>
              <a:t>Веспасиана</a:t>
            </a:r>
            <a:r>
              <a:rPr lang="ru-RU" sz="4800" dirty="0" smtClean="0">
                <a:latin typeface="Monotype Corsiva" pitchFamily="66" charset="0"/>
              </a:rPr>
              <a:t> Августа трибун </a:t>
            </a:r>
          </a:p>
          <a:p>
            <a:r>
              <a:rPr lang="ru-RU" sz="4800" dirty="0" err="1" smtClean="0">
                <a:latin typeface="Monotype Corsiva" pitchFamily="66" charset="0"/>
              </a:rPr>
              <a:t>Сведий</a:t>
            </a:r>
            <a:r>
              <a:rPr lang="ru-RU" sz="4800" dirty="0" smtClean="0">
                <a:latin typeface="Monotype Corsiva" pitchFamily="66" charset="0"/>
              </a:rPr>
              <a:t> </a:t>
            </a:r>
            <a:r>
              <a:rPr lang="ru-RU" sz="4800" dirty="0" err="1" smtClean="0">
                <a:latin typeface="Monotype Corsiva" pitchFamily="66" charset="0"/>
              </a:rPr>
              <a:t>Клеменс</a:t>
            </a:r>
            <a:r>
              <a:rPr lang="ru-RU" sz="4800" dirty="0" smtClean="0">
                <a:latin typeface="Monotype Corsiva" pitchFamily="66" charset="0"/>
              </a:rPr>
              <a:t> вернул Городу </a:t>
            </a:r>
          </a:p>
          <a:p>
            <a:r>
              <a:rPr lang="ru-RU" sz="4800" dirty="0" smtClean="0">
                <a:latin typeface="Monotype Corsiva" pitchFamily="66" charset="0"/>
              </a:rPr>
              <a:t>Помпеям общественные </a:t>
            </a:r>
          </a:p>
          <a:p>
            <a:r>
              <a:rPr lang="ru-RU" sz="4800" dirty="0" smtClean="0">
                <a:latin typeface="Monotype Corsiva" pitchFamily="66" charset="0"/>
              </a:rPr>
              <a:t>земли, присвоенные частным лицам».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upload.wikimedia.org/wikipedia/commons/thumb/2/21/Giuseppe_Fiorelli.jpg/220px-Giuseppe_Fiorel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60648"/>
            <a:ext cx="3537993" cy="48245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5157192"/>
            <a:ext cx="796852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Джузеппе </a:t>
            </a:r>
            <a:r>
              <a:rPr lang="ru-RU" sz="4400" dirty="0" err="1" smtClean="0"/>
              <a:t>Фиорелли</a:t>
            </a:r>
            <a:r>
              <a:rPr lang="ru-RU" sz="4400" dirty="0" smtClean="0"/>
              <a:t> руководил </a:t>
            </a:r>
          </a:p>
          <a:p>
            <a:pPr algn="ctr"/>
            <a:r>
              <a:rPr lang="ru-RU" sz="4400" dirty="0" smtClean="0"/>
              <a:t>раскопками с 1863 г.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0px-Pompeii_Sacrif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2846040" cy="3794720"/>
          </a:xfrm>
          <a:prstGeom prst="rect">
            <a:avLst/>
          </a:prstGeom>
        </p:spPr>
      </p:pic>
      <p:pic>
        <p:nvPicPr>
          <p:cNvPr id="3" name="Рисунок 2" descr="x_07cf21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2348880"/>
            <a:ext cx="5753100" cy="431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ompeii_For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852936"/>
            <a:ext cx="8680416" cy="2376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1412776"/>
            <a:ext cx="70032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Музей под открытым небом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87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5</cp:revision>
  <dcterms:created xsi:type="dcterms:W3CDTF">2013-01-10T14:55:53Z</dcterms:created>
  <dcterms:modified xsi:type="dcterms:W3CDTF">2013-01-10T15:38:10Z</dcterms:modified>
</cp:coreProperties>
</file>