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ED135-9D01-4C78-9462-99E5D911E52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08FD1-F393-4F7D-8CDC-99D8E9D78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332658"/>
          <a:ext cx="8568952" cy="6192686"/>
        </p:xfrm>
        <a:graphic>
          <a:graphicData uri="http://schemas.openxmlformats.org/drawingml/2006/table">
            <a:tbl>
              <a:tblPr/>
              <a:tblGrid>
                <a:gridCol w="2585460"/>
                <a:gridCol w="5983492"/>
              </a:tblGrid>
              <a:tr h="533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Предмет 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Изобразительное искусство и художественный труд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3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 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6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Автор УМК </a:t>
                      </a:r>
                      <a:endParaRPr lang="ru-RU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Программы учебного курса)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Б.М. Неменский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«Изобразительное искусство и художественный труд»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6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 урока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«Реальность и фантазия»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3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 урока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Урок – образ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919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 урока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раскрытие образа сказочного персонажа со стороны мифологии, знакомство с художниками-иллюстраторами, развитие фантазии, творческих способностей, навыка изображения людей, воспитание уважительного отношения к пожилым людям, привитие любви к русской сказке.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3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Зрительный ряд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Мультимедийная презентация «Реальность и фантазия»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3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Оборудование к  уроку</a:t>
                      </a: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Гуашь, кисти, бумага (формат а3-а4)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103" marR="44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548680"/>
          <a:ext cx="8641975" cy="6058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482"/>
                <a:gridCol w="1915773"/>
                <a:gridCol w="3240361"/>
                <a:gridCol w="1872208"/>
                <a:gridCol w="1225151"/>
              </a:tblGrid>
              <a:tr h="6299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урока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обучающихся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Примеч.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04989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Организационный момент.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Проверка готовности к уроку.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 проверяют готовность к уроку.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Настраиваются на работу.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4989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Актуализация знаний учащихся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Опрос учащихся направленный на актуализацию и активизацию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знаний полученных на предыдущем уроке.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Отвечают на вопросы. Выслушивают одноклассников.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189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Постановка целей и задач урока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2.1.С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оздание проблемной ситуации-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Загадки о Баб-Яге, о русских сказках.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Совместное формулирование темы урока: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вы думаете, какая сегодня тема урока?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Действительно, сегодня на уроке  мы поговорим о  таком персонаже, как Баба-Яга, так как она более распространенный персонаж в сказках.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Смотрят презентацию.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Выслушивают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ответы одноклассников, анализируют их, активно участвуют в работе.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Слайд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26042" y="-333227"/>
            <a:ext cx="4715778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Технологическая карта урока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332657"/>
          <a:ext cx="8784977" cy="5785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"/>
                <a:gridCol w="1648984"/>
                <a:gridCol w="3096344"/>
                <a:gridCol w="2063030"/>
                <a:gridCol w="1537371"/>
              </a:tblGrid>
              <a:tr h="57511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урока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обучающихся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19092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Постановка целей и задач урока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Опрос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учащихся об образе Бабы-Яги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Кто же она, эта Баба-Яга? По каким чертам вы определили, какая Баба-Яга? 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вы думаете – а Баба-Яга вымышленный персонаж? </a:t>
                      </a:r>
                    </a:p>
                    <a:p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Описание образа Бабы-Яги.</a:t>
                      </a:r>
                    </a:p>
                    <a:p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Варианты имени Бабы-Яги.</a:t>
                      </a:r>
                    </a:p>
                    <a:p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Родина Бабы-Яги. День ее рождения. Музей Бабы-Яги.</a:t>
                      </a:r>
                    </a:p>
                    <a:p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Атрибуты Бабы-Яги.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Выслушивают ответы одноклассников, анализируют их, активно участвуют в работе.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Внимательно слушают учителя.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Слайд 2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Слайд3-8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2239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Актуализация новых знаний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Давайте с вами вспомним отличительные черты и атрибуты Бабы-Яги. Разгадываем кроссворд.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Активно участвуют в разгадке кроссворда.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Слайд 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829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Физкультминутка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Упражнение «Зеркальное рисование»</a:t>
                      </a:r>
                      <a:endParaRPr lang="ru-RU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Рисуют в воздухе одновременно обеими руками  зеркально-симметричные рисунки, буквы.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188640"/>
          <a:ext cx="8640959" cy="6264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7"/>
                <a:gridCol w="1584177"/>
                <a:gridCol w="3312367"/>
                <a:gridCol w="1800200"/>
                <a:gridCol w="1512168"/>
              </a:tblGrid>
              <a:tr h="85986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урока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обучающихся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98269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Практическая часть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 Создать свой образ Бабы-Яги для сказки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Слайд  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2213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 урока</a:t>
                      </a:r>
                    </a:p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рефлексия.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Получение обратной связи. Рефлексия.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Предлагает  рассмотреть  и оценить, выбрав наиболее выразительные и интересные работы.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Предлагает  оценить собственную (личную) работу поставив штампик розового, сиреневого или салатового  цвета.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Учащиеся  свободно перемещаются по кабинету, подходят к партам и рассматривают работы, выполненные одноклассниками.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Оценивают правильность выполненного задания.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Выбирают  необходимый цвета, ставят штампик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Слайд 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314</Words>
  <Application>Microsoft Office PowerPoint</Application>
  <PresentationFormat>Экран (4:3)</PresentationFormat>
  <Paragraphs>111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24</cp:revision>
  <dcterms:created xsi:type="dcterms:W3CDTF">2013-10-14T11:57:59Z</dcterms:created>
  <dcterms:modified xsi:type="dcterms:W3CDTF">2013-10-16T02:10:32Z</dcterms:modified>
</cp:coreProperties>
</file>