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4" r:id="rId7"/>
    <p:sldId id="276" r:id="rId8"/>
    <p:sldId id="285" r:id="rId9"/>
    <p:sldId id="277" r:id="rId10"/>
    <p:sldId id="286" r:id="rId11"/>
    <p:sldId id="287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EB46F7-3771-4006-968D-97EB07799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6EAD-A32F-49D5-A928-3C4D8E354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9655-7B73-440A-84DB-0954A252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4582-A519-41F7-8CA2-D82B2094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B206-1D2F-4275-8992-E6B42781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5AC7-403C-4A1A-874A-77EE088E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EC71-F269-4CF0-8EBE-24A15B3F1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FA71-29A2-4D4C-B68A-4F14113A4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728-E9A1-4933-A247-D32066717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C5BF-B385-4F1B-916D-18B5A8FB0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3305-55EE-4020-AF4F-43269F764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380012-05AC-4841-8D47-6FB6D44B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0C16-5E79-43E8-9BC9-64F5B870E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567D-8EDA-44CE-B6DF-76729E31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BAC8-6F38-4610-886A-F7A7445C1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88C-C075-4687-93F9-681F8F78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706E-929F-4D98-9C13-6C7A94984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0F10-0866-49B2-BDE5-7D3697BD7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8949-AAD3-4091-B9CA-8DDED431C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E5F1-266D-4580-9731-02F4AB1A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88AC-CDE2-4016-BE6B-EF651A47D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FF868-DAE2-4F2C-9616-C5AA5222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4D8DD-BE7B-4F43-9413-D09A9C849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A6128-1FC6-4E83-9C52-59A21E643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1378-B665-490F-8A88-11882DD7E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86C1-9CF0-4CCD-AC0F-B73239F27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AA1B-30B9-49EE-B499-27B7B1AE3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678B-BCF4-40CD-BCD1-39F1A123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6AAC-95F8-4E94-B53D-9C3A1A07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95891-607D-40D9-86F5-C53A35892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CDC7-F253-475E-9B31-938E21BE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ED6A-58F1-4805-A976-9F7ABCAB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C98B-9D65-4CD2-BB10-F3301F225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37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7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F8C5E0-2FD9-45B7-A5B0-F18CEA506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4A27-713C-4E26-90AB-C802BCE16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3369-9036-44F2-B632-12D61B473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A543-AFAB-4C2C-87B9-9C3DB181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2662-14D7-4254-89EF-B15A244A4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00AA-95AA-41B8-AD10-4C983BCC5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8D41B-D42D-4223-AE00-D3C0FC19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626C-193E-40A0-84BD-80F331EC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DF46-BB3F-44CB-B150-8986BA960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00D3-C067-483F-8386-C0F897BD6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67CB-0EEF-4807-A090-3C430339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7253ECB-6A93-4202-AAB7-5BBDABAC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22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22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22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22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22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2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2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224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2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22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22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8173E57-DF31-46BE-987B-DED53C0D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C8D9E56-006B-44CE-B17B-569CC721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13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13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6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6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26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26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27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27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835FFA-07A2-42DA-ABB7-B8E520F2E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5860C7B1-80B3-4BCC-8E02-179683FDD24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357422" y="1857364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4886" y="2500306"/>
            <a:ext cx="33329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16-10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Проверь себя</a:t>
            </a:r>
            <a:endParaRPr lang="ru-RU" sz="7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872808" cy="1705744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7,4,10,12,3,0,14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54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,3,5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1285860"/>
            <a:ext cx="7500990" cy="41434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800" dirty="0" smtClean="0"/>
              <a:t>           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Мурка, кошка-мышеловка,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Съела 3 мышей в кладовке,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И опять к норе подкралась.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Цап! Еще одна попалась.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Вот так Мурка! Сколько ей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Удалось поймать мышей?         </a:t>
            </a:r>
          </a:p>
          <a:p>
            <a:endParaRPr lang="ru-RU" sz="1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247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76672"/>
            <a:ext cx="7200799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500174"/>
            <a:ext cx="70009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Задачки в стихах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2910" y="857232"/>
            <a:ext cx="7715304" cy="45720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i="1" dirty="0" smtClean="0"/>
              <a:t>   </a:t>
            </a: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 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воробышек спустились на грядки,</a:t>
            </a:r>
          </a:p>
          <a:p>
            <a:pPr>
              <a:buNone/>
            </a:pP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Скачут 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что-то клюют </a:t>
            </a: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без оглядки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Котик 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хитрюга </a:t>
            </a: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внезапно подкрался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Мигом 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схватил одного и умчался</a:t>
            </a: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     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Вот как опасно клевать без оглядки!</a:t>
            </a:r>
          </a:p>
          <a:p>
            <a:pPr>
              <a:buNone/>
            </a:pP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1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</a:t>
            </a:r>
            <a:r>
              <a:rPr lang="ru-RU" sz="1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теперь их осталось на грядке?   </a:t>
            </a:r>
          </a:p>
          <a:p>
            <a:pPr>
              <a:buNone/>
            </a:pPr>
            <a:r>
              <a:rPr lang="ru-RU" sz="1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62" y="1214422"/>
            <a:ext cx="7215238" cy="38576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/>
              <a:t>     </a:t>
            </a:r>
            <a:r>
              <a:rPr lang="ru-RU" sz="1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нашей кошки 5 котят,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лукошке рядышком </a:t>
            </a:r>
            <a:r>
              <a:rPr lang="ru-RU" sz="1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сидят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 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 соседской кошки – 3!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Такие 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милые, смотри!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Помогите 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сосчитать,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Сколько </a:t>
            </a: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будет 3 да 5?   </a:t>
            </a:r>
          </a:p>
          <a:p>
            <a:pPr>
              <a:buNone/>
            </a:pPr>
            <a:r>
              <a:rPr lang="ru-RU" sz="1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</a:p>
          <a:p>
            <a:endParaRPr lang="ru-RU" sz="14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уква Ё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6">
      <a:dk1>
        <a:srgbClr val="CDD9D1"/>
      </a:dk1>
      <a:lt1>
        <a:srgbClr val="FFFFFF"/>
      </a:lt1>
      <a:dk2>
        <a:srgbClr val="A3BBA9"/>
      </a:dk2>
      <a:lt2>
        <a:srgbClr val="007D80"/>
      </a:lt2>
      <a:accent1>
        <a:srgbClr val="9CA8A4"/>
      </a:accent1>
      <a:accent2>
        <a:srgbClr val="CBD7CE"/>
      </a:accent2>
      <a:accent3>
        <a:srgbClr val="CEDAD1"/>
      </a:accent3>
      <a:accent4>
        <a:srgbClr val="DADADA"/>
      </a:accent4>
      <a:accent5>
        <a:srgbClr val="CBD1CF"/>
      </a:accent5>
      <a:accent6>
        <a:srgbClr val="B8C3BA"/>
      </a:accent6>
      <a:hlink>
        <a:srgbClr val="009900"/>
      </a:hlink>
      <a:folHlink>
        <a:srgbClr val="009999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korastuschie_i_kulturnye_rasteniy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буква Ё</Template>
  <TotalTime>205</TotalTime>
  <Words>131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буква Ё</vt:lpstr>
      <vt:lpstr>Занавес</vt:lpstr>
      <vt:lpstr>Шары</vt:lpstr>
      <vt:lpstr>Течение</vt:lpstr>
      <vt:lpstr>Круги</vt:lpstr>
      <vt:lpstr>Dikorastuschie_i_kulturnye_rasteniya</vt:lpstr>
      <vt:lpstr>Проверь себя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</dc:title>
  <dc:creator>Рита</dc:creator>
  <cp:lastModifiedBy>n33</cp:lastModifiedBy>
  <cp:revision>53</cp:revision>
  <dcterms:created xsi:type="dcterms:W3CDTF">2012-02-16T12:23:59Z</dcterms:created>
  <dcterms:modified xsi:type="dcterms:W3CDTF">2014-04-10T12:01:18Z</dcterms:modified>
</cp:coreProperties>
</file>