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yfun.ru/archives/3738" TargetMode="External"/><Relationship Id="rId2" Type="http://schemas.openxmlformats.org/officeDocument/2006/relationships/hyperlink" Target="http://dayfun.ru/archives/61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://dayfun.ru/archives/3998" TargetMode="External"/><Relationship Id="rId4" Type="http://schemas.openxmlformats.org/officeDocument/2006/relationships/hyperlink" Target="http://dayfun.ru/archives/47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yfun.ru/archives/373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yfun.ru/archives/42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нарисовать портрет мамы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12631"/>
            <a:ext cx="5112568" cy="5326149"/>
          </a:xfrm>
        </p:spPr>
      </p:pic>
    </p:spTree>
    <p:extLst>
      <p:ext uri="{BB962C8B-B14F-4D97-AF65-F5344CB8AC3E}">
        <p14:creationId xmlns:p14="http://schemas.microsoft.com/office/powerpoint/2010/main" val="16654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431032"/>
          </a:xfrm>
        </p:spPr>
        <p:txBody>
          <a:bodyPr>
            <a:noAutofit/>
          </a:bodyPr>
          <a:lstStyle/>
          <a:p>
            <a:pPr algn="l" fontAlgn="base"/>
            <a:r>
              <a:rPr lang="ru-RU" sz="1600" i="1" u="sng" dirty="0"/>
              <a:t>Шаг первый. </a:t>
            </a:r>
            <a:r>
              <a:rPr lang="ru-RU" sz="1600" dirty="0"/>
              <a:t>Лицо этой </a:t>
            </a:r>
            <a:r>
              <a:rPr lang="ru-RU" sz="1600" u="sng" dirty="0">
                <a:hlinkClick r:id="rId2" tooltip="Как нарисовать девушку?"/>
              </a:rPr>
              <a:t>девушки</a:t>
            </a:r>
            <a:r>
              <a:rPr lang="ru-RU" sz="1600" dirty="0"/>
              <a:t> овальной формы. </a:t>
            </a:r>
            <a:r>
              <a:rPr lang="ru-RU" sz="1600" dirty="0" smtClean="0"/>
              <a:t>Сначала </a:t>
            </a:r>
            <a:r>
              <a:rPr lang="ru-RU" sz="1600" dirty="0"/>
              <a:t>сделаем овал и разделяем его линиями. Вертикальная линия ровно посредине пересекает </a:t>
            </a:r>
            <a:r>
              <a:rPr lang="ru-RU" sz="1600" dirty="0" smtClean="0"/>
              <a:t>его. </a:t>
            </a:r>
            <a:r>
              <a:rPr lang="ru-RU" sz="1600" dirty="0"/>
              <a:t>Первая разделяет лицо чуть ниже половины, а вторая еще половинку от оставшейся нижней части лица. З</a:t>
            </a:r>
            <a:r>
              <a:rPr lang="ru-RU" sz="1600" dirty="0" smtClean="0"/>
              <a:t>адача </a:t>
            </a:r>
            <a:r>
              <a:rPr lang="ru-RU" sz="1600" dirty="0"/>
              <a:t>этих линий наметить </a:t>
            </a:r>
            <a:r>
              <a:rPr lang="ru-RU" sz="1600" u="sng" dirty="0">
                <a:hlinkClick r:id="rId3" tooltip="Как нарисовать нос карандашом?"/>
              </a:rPr>
              <a:t>примерное расположение носа</a:t>
            </a:r>
            <a:r>
              <a:rPr lang="ru-RU" sz="1600" dirty="0"/>
              <a:t> (это вертикальная), а также расположение </a:t>
            </a:r>
            <a:r>
              <a:rPr lang="ru-RU" sz="1600" u="sng" dirty="0">
                <a:hlinkClick r:id="rId4" tooltip="Как нарисовать глаз?"/>
              </a:rPr>
              <a:t>глаз</a:t>
            </a:r>
            <a:r>
              <a:rPr lang="ru-RU" sz="1600" dirty="0"/>
              <a:t> и </a:t>
            </a:r>
            <a:r>
              <a:rPr lang="ru-RU" sz="1600" u="sng" dirty="0">
                <a:hlinkClick r:id="rId5" tooltip="Как нарисовать улыбку?"/>
              </a:rPr>
              <a:t>губ</a:t>
            </a:r>
            <a:r>
              <a:rPr lang="ru-RU" sz="1600" dirty="0"/>
              <a:t> (горизонтальная нижняя линия).  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2" y="1600200"/>
            <a:ext cx="4878111" cy="5069160"/>
          </a:xfrm>
        </p:spPr>
      </p:pic>
    </p:spTree>
    <p:extLst>
      <p:ext uri="{BB962C8B-B14F-4D97-AF65-F5344CB8AC3E}">
        <p14:creationId xmlns:p14="http://schemas.microsoft.com/office/powerpoint/2010/main" val="70318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5" y="1600200"/>
            <a:ext cx="434447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u="sng" dirty="0"/>
              <a:t>Шаг второй. </a:t>
            </a:r>
            <a:r>
              <a:rPr lang="ru-RU" dirty="0"/>
              <a:t>Сделайте ориентировочные штрихи на месте, где </a:t>
            </a:r>
            <a:r>
              <a:rPr lang="ru-RU" u="sng" dirty="0">
                <a:hlinkClick r:id="rId3" tooltip="Как правильно рисовать нос?"/>
              </a:rPr>
              <a:t>будет расположен нос</a:t>
            </a:r>
            <a:r>
              <a:rPr lang="ru-RU" dirty="0"/>
              <a:t>. А также добавьте линии для </a:t>
            </a:r>
            <a:r>
              <a:rPr lang="ru-RU" u="sng" dirty="0">
                <a:hlinkClick r:id="rId4" tooltip="Как нарисовать рот?"/>
              </a:rPr>
              <a:t>полости рта</a:t>
            </a:r>
            <a:r>
              <a:rPr lang="ru-RU" dirty="0"/>
              <a:t>, и на полпути между носом и подбородком. Линию, которая обозначает нижнюю губу сделайте шире.</a:t>
            </a:r>
          </a:p>
        </p:txBody>
      </p:sp>
    </p:spTree>
    <p:extLst>
      <p:ext uri="{BB962C8B-B14F-4D97-AF65-F5344CB8AC3E}">
        <p14:creationId xmlns:p14="http://schemas.microsoft.com/office/powerpoint/2010/main" val="52049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93852"/>
            <a:ext cx="5007388" cy="52035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72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22" y="0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i="1" u="sng" dirty="0"/>
              <a:t>Шаг 4</a:t>
            </a:r>
            <a:r>
              <a:rPr lang="ru-RU" sz="1600" dirty="0"/>
              <a:t>. Добавим рот. </a:t>
            </a:r>
            <a:r>
              <a:rPr lang="ru-RU" sz="1600" dirty="0" smtClean="0"/>
              <a:t> </a:t>
            </a:r>
            <a:r>
              <a:rPr lang="ru-RU" sz="1600" dirty="0"/>
              <a:t>Проведите мысленно две линии от внутренних краешков глаз вниз. Это будет примерная величина рота, при улыбке может быть чуть шире.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0056"/>
            <a:ext cx="5580737" cy="5799304"/>
          </a:xfrm>
        </p:spPr>
      </p:pic>
    </p:spTree>
    <p:extLst>
      <p:ext uri="{BB962C8B-B14F-4D97-AF65-F5344CB8AC3E}">
        <p14:creationId xmlns:p14="http://schemas.microsoft.com/office/powerpoint/2010/main" val="374369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i="1" u="sng" dirty="0"/>
              <a:t>Шаг 5</a:t>
            </a:r>
            <a:r>
              <a:rPr lang="ru-RU" sz="1800" dirty="0"/>
              <a:t>. Теперь стираем вспомогательные линии, которые мы сделали в первых двух шагах. Смотрим, что у нас </a:t>
            </a:r>
            <a:r>
              <a:rPr lang="ru-RU" sz="1800" dirty="0" smtClean="0"/>
              <a:t>получилось. </a:t>
            </a:r>
            <a:r>
              <a:rPr lang="ru-RU" sz="1800" dirty="0"/>
              <a:t>Теперь осталось разукрасить, добавить теней.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5094358" cy="5293876"/>
          </a:xfrm>
        </p:spPr>
      </p:pic>
    </p:spTree>
    <p:extLst>
      <p:ext uri="{BB962C8B-B14F-4D97-AF65-F5344CB8AC3E}">
        <p14:creationId xmlns:p14="http://schemas.microsoft.com/office/powerpoint/2010/main" val="399417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-3" b="7401"/>
          <a:stretch/>
        </p:blipFill>
        <p:spPr bwMode="auto">
          <a:xfrm>
            <a:off x="0" y="623613"/>
            <a:ext cx="4167618" cy="54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8316"/>
            <a:ext cx="4427984" cy="55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" y="476671"/>
            <a:ext cx="4456313" cy="60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26561"/>
            <a:ext cx="4385544" cy="595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нарисовать портрет мамы</vt:lpstr>
      <vt:lpstr>Шаг первый. Лицо этой девушки овальной формы. Сначала сделаем овал и разделяем его линиями. Вертикальная линия ровно посредине пересекает его. Первая разделяет лицо чуть ниже половины, а вторая еще половинку от оставшейся нижней части лица. Задача этих линий наметить примерное расположение носа (это вертикальная), а также расположение глаз и губ (горизонтальная нижняя линия).   </vt:lpstr>
      <vt:lpstr>Презентация PowerPoint</vt:lpstr>
      <vt:lpstr>Презентация PowerPoint</vt:lpstr>
      <vt:lpstr>Шаг 4. Добавим рот.  Проведите мысленно две линии от внутренних краешков глаз вниз. Это будет примерная величина рота, при улыбке может быть чуть шире.</vt:lpstr>
      <vt:lpstr>Шаг 5. Теперь стираем вспомогательные линии, которые мы сделали в первых двух шагах. Смотрим, что у нас получилось. Теперь осталось разукрасить, добавить теней.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нарисовать лицо человека </dc:title>
  <dc:creator>1</dc:creator>
  <cp:lastModifiedBy>1</cp:lastModifiedBy>
  <cp:revision>4</cp:revision>
  <dcterms:created xsi:type="dcterms:W3CDTF">2013-11-20T03:28:02Z</dcterms:created>
  <dcterms:modified xsi:type="dcterms:W3CDTF">2013-11-20T04:38:32Z</dcterms:modified>
</cp:coreProperties>
</file>