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06895-3FEC-4010-9B48-AD3EF0F704B6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54DB5-6938-4C15-8C3C-EA525D30AE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1&amp;cad=rja&amp;ved=0CC0QFjAA&amp;url=https%3A%2F%2Fru.wikipedia.org%2Fwiki%2F%25D0%2591%25D0%25B8%25D0%25B1%25D0%25BB%25D0%25B5%25D1%2580%2C_%25D0%2592%25D0%25BB%25D0%25B0%25D0%25B4%25D0%25B8%25D0%25BC%25D0%25B8%25D1%2580_%25D0%25A1%25D0%25BE%25D0%25BB%25D0%25BE%25D0%25BC%25D0%25BE%25D0%25BD%25D0%25BE%25D0%25B2%25D0%25B8%25D1%2587&amp;ei=4GaSUfXMLue44AS0ioCoDw&amp;usg=AFQjCNG2eA0t9x8F5arCZeqA6Thaa4k30g&amp;bvm=bv.46471029,d.bG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Библер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Владимир Соломонович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4DB5-6938-4C15-8C3C-EA525D30AE2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.iteach.ru/images/6/60/%d0%91%d0%be%d0%bb%d1%8c%d1%88%d0%be%d0%b9_%d0%bc%d0%b8%d1%80_%d1%81_%d0%bb%d0%b0%d0%b4%d0%be%d1%88%d0%ba%d0%b0%d0%bc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229600" cy="62484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bg1"/>
                </a:solidFill>
              </a:rPr>
              <a:t>Диалог культур</a:t>
            </a:r>
            <a:endParaRPr lang="ru-RU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_39088_1_gallery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f06689821783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91440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50" i="1" dirty="0" smtClean="0">
                <a:solidFill>
                  <a:schemeClr val="bg1"/>
                </a:solidFill>
              </a:rPr>
              <a:t>ДИАЛОГ КУЛЬТУР — </a:t>
            </a:r>
            <a:r>
              <a:rPr lang="ru-RU" sz="3050" i="1" u="sng" dirty="0" smtClean="0">
                <a:solidFill>
                  <a:schemeClr val="bg1"/>
                </a:solidFill>
              </a:rPr>
              <a:t>понятие</a:t>
            </a:r>
            <a:r>
              <a:rPr lang="ru-RU" sz="3050" i="1" dirty="0" smtClean="0">
                <a:solidFill>
                  <a:schemeClr val="bg1"/>
                </a:solidFill>
              </a:rPr>
              <a:t>, получившее широкое хождение в философской публицистике и эссеистике 20 в. Чаще всего </a:t>
            </a:r>
            <a:r>
              <a:rPr lang="ru-RU" sz="3050" i="1" u="sng" dirty="0" smtClean="0">
                <a:solidFill>
                  <a:schemeClr val="bg1"/>
                </a:solidFill>
              </a:rPr>
              <a:t>оно</a:t>
            </a:r>
            <a:r>
              <a:rPr lang="ru-RU" sz="3050" i="1" dirty="0" smtClean="0">
                <a:solidFill>
                  <a:schemeClr val="bg1"/>
                </a:solidFill>
              </a:rPr>
              <a:t> понимается как </a:t>
            </a:r>
            <a:r>
              <a:rPr lang="ru-RU" sz="3050" i="1" u="sng" dirty="0" smtClean="0">
                <a:solidFill>
                  <a:schemeClr val="bg1"/>
                </a:solidFill>
              </a:rPr>
              <a:t>взаимодействие</a:t>
            </a:r>
            <a:r>
              <a:rPr lang="ru-RU" sz="3050" i="1" dirty="0" smtClean="0">
                <a:solidFill>
                  <a:schemeClr val="bg1"/>
                </a:solidFill>
              </a:rPr>
              <a:t>, влияние, проникновение или отталкивание разных исторических или современных культур, как формы их конфессионального или политического сосуществования. В философских трудах В. С. </a:t>
            </a:r>
            <a:r>
              <a:rPr lang="ru-RU" sz="3050" i="1" dirty="0" err="1" smtClean="0">
                <a:solidFill>
                  <a:schemeClr val="bg1"/>
                </a:solidFill>
              </a:rPr>
              <a:t>Библера</a:t>
            </a:r>
            <a:r>
              <a:rPr lang="ru-RU" sz="3050" i="1" dirty="0" smtClean="0">
                <a:solidFill>
                  <a:schemeClr val="bg1"/>
                </a:solidFill>
              </a:rPr>
              <a:t> понятие диалога культур выдвигается в качестве возможного </a:t>
            </a:r>
            <a:r>
              <a:rPr lang="ru-RU" sz="3050" i="1" dirty="0" err="1" smtClean="0">
                <a:solidFill>
                  <a:schemeClr val="bg1"/>
                </a:solidFill>
              </a:rPr>
              <a:t>основоположения</a:t>
            </a:r>
            <a:r>
              <a:rPr lang="ru-RU" sz="3050" i="1" dirty="0" smtClean="0">
                <a:solidFill>
                  <a:schemeClr val="bg1"/>
                </a:solidFill>
              </a:rPr>
              <a:t> философии в канун 21 в</a:t>
            </a:r>
            <a:r>
              <a:rPr lang="ru-RU" sz="3050" dirty="0" smtClean="0">
                <a:solidFill>
                  <a:schemeClr val="bg1"/>
                </a:solidFill>
              </a:rPr>
              <a:t>.</a:t>
            </a:r>
            <a:endParaRPr lang="ru-RU" sz="3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Философия Нового времени от Декарта до </a:t>
            </a:r>
            <a:r>
              <a:rPr lang="ru-RU" dirty="0" err="1" smtClean="0">
                <a:solidFill>
                  <a:schemeClr val="bg1"/>
                </a:solidFill>
              </a:rPr>
              <a:t>Гуссерля</a:t>
            </a:r>
            <a:r>
              <a:rPr lang="ru-RU" dirty="0" smtClean="0">
                <a:solidFill>
                  <a:schemeClr val="bg1"/>
                </a:solidFill>
              </a:rPr>
              <a:t> явно или неявно определялась в своей основе как </a:t>
            </a:r>
            <a:r>
              <a:rPr lang="ru-RU" u="sng" dirty="0" err="1" smtClean="0">
                <a:solidFill>
                  <a:schemeClr val="bg1"/>
                </a:solidFill>
              </a:rPr>
              <a:t>наукоучение</a:t>
            </a:r>
            <a:r>
              <a:rPr lang="ru-RU" dirty="0" smtClean="0">
                <a:solidFill>
                  <a:schemeClr val="bg1"/>
                </a:solidFill>
              </a:rPr>
              <a:t>. Существующая в </a:t>
            </a:r>
            <a:r>
              <a:rPr lang="ru-RU" dirty="0" smtClean="0">
                <a:solidFill>
                  <a:schemeClr val="bg1"/>
                </a:solidFill>
              </a:rPr>
              <a:t>ней </a:t>
            </a:r>
            <a:r>
              <a:rPr lang="ru-RU" u="sng" dirty="0" smtClean="0">
                <a:solidFill>
                  <a:schemeClr val="bg1"/>
                </a:solidFill>
              </a:rPr>
              <a:t>идея</a:t>
            </a:r>
            <a:r>
              <a:rPr lang="ru-RU" dirty="0" smtClean="0">
                <a:solidFill>
                  <a:schemeClr val="bg1"/>
                </a:solidFill>
              </a:rPr>
              <a:t> культуры определеннее всего выражена Гегелем — это идея развития, (само)образования мыслящего духа. Это </a:t>
            </a:r>
            <a:r>
              <a:rPr lang="ru-RU" u="sng" dirty="0" smtClean="0">
                <a:solidFill>
                  <a:schemeClr val="bg1"/>
                </a:solidFill>
              </a:rPr>
              <a:t>культура</a:t>
            </a:r>
            <a:r>
              <a:rPr lang="ru-RU" dirty="0" smtClean="0">
                <a:solidFill>
                  <a:schemeClr val="bg1"/>
                </a:solidFill>
              </a:rPr>
              <a:t>, снятая в формах существования науки, что характерно для вполне определенной культуры—</a:t>
            </a:r>
            <a:r>
              <a:rPr lang="ru-RU" dirty="0" err="1" smtClean="0">
                <a:solidFill>
                  <a:schemeClr val="bg1"/>
                </a:solidFill>
              </a:rPr>
              <a:t>культуры</a:t>
            </a:r>
            <a:r>
              <a:rPr lang="ru-RU" dirty="0" smtClean="0">
                <a:solidFill>
                  <a:schemeClr val="bg1"/>
                </a:solidFill>
              </a:rPr>
              <a:t> Нового времени. Однако в действительности культура строится и “развивается” совсем </a:t>
            </a:r>
            <a:r>
              <a:rPr lang="ru-RU" dirty="0" err="1" smtClean="0">
                <a:solidFill>
                  <a:schemeClr val="bg1"/>
                </a:solidFill>
              </a:rPr>
              <a:t>подругому</a:t>
            </a:r>
            <a:r>
              <a:rPr lang="ru-RU" dirty="0" smtClean="0">
                <a:solidFill>
                  <a:schemeClr val="bg1"/>
                </a:solidFill>
              </a:rPr>
              <a:t>, так что саму науку можно увидеть наоборот, в качестве момента целостной культуры.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Культура </a:t>
            </a:r>
            <a:r>
              <a:rPr lang="ru-RU" dirty="0" smtClean="0">
                <a:solidFill>
                  <a:schemeClr val="bg1"/>
                </a:solidFill>
              </a:rPr>
              <a:t>есть </a:t>
            </a:r>
            <a:r>
              <a:rPr lang="ru-RU" u="sng" dirty="0" smtClean="0">
                <a:solidFill>
                  <a:schemeClr val="bg1"/>
                </a:solidFill>
              </a:rPr>
              <a:t>форма</a:t>
            </a:r>
            <a:r>
              <a:rPr lang="ru-RU" dirty="0" smtClean="0">
                <a:solidFill>
                  <a:schemeClr val="bg1"/>
                </a:solidFill>
              </a:rPr>
              <a:t> одновременного бытия и общения людей различных—прошлых, настоящих и будущих — культур. Культура становится культурой только в этой одновременности общения разных культур. В отличие от этнографического, морфологического и других понятий культуры, так или иначе понимающих ее как замкнутый в себе </a:t>
            </a:r>
            <a:r>
              <a:rPr lang="ru-RU" u="sng" dirty="0" smtClean="0">
                <a:solidFill>
                  <a:schemeClr val="bg1"/>
                </a:solidFill>
              </a:rPr>
              <a:t>объект</a:t>
            </a:r>
            <a:r>
              <a:rPr lang="ru-RU" dirty="0" smtClean="0">
                <a:solidFill>
                  <a:schemeClr val="bg1"/>
                </a:solidFill>
              </a:rPr>
              <a:t> изучения,—в концепции диалога культура понимается как открытый </a:t>
            </a:r>
            <a:r>
              <a:rPr lang="ru-RU" dirty="0" err="1" smtClean="0">
                <a:solidFill>
                  <a:schemeClr val="bg1"/>
                </a:solidFill>
              </a:rPr>
              <a:t>субьект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возможного общения.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1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4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aae4c859ae09dc1988b99e1c223fde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f601bfaf32d96edc8fc0aeac0ad3f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12</Words>
  <Application>Microsoft Office PowerPoint</Application>
  <PresentationFormat>Экран (4:3)</PresentationFormat>
  <Paragraphs>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Диалог культур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12</cp:revision>
  <dcterms:created xsi:type="dcterms:W3CDTF">2013-05-14T16:24:33Z</dcterms:created>
  <dcterms:modified xsi:type="dcterms:W3CDTF">2013-05-14T18:21:44Z</dcterms:modified>
</cp:coreProperties>
</file>