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8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0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8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0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1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4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0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29C-C34D-4F24-BE15-60C2F669B95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8C29-CB18-45BA-98BE-813AEF2C4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Червяком она была, 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Только ела да спала. 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Потеряла аппетит, 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Смотришь - по небу летит.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444" y="4653136"/>
            <a:ext cx="5283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БАБОЧКА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АААА\1373211660_babochki22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593" flipH="1">
            <a:off x="5300210" y="3001203"/>
            <a:ext cx="3503502" cy="35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ААА\0_af023_e8dee37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467457"/>
            <a:ext cx="5853394" cy="3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4409" y="4591047"/>
            <a:ext cx="493474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узоры на крыльях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могут быть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игуры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спирали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линии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многое другое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АААА\_B-fTPEBif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2" b="3110"/>
          <a:stretch/>
        </p:blipFill>
        <p:spPr bwMode="auto">
          <a:xfrm rot="16200000">
            <a:off x="1915040" y="60668"/>
            <a:ext cx="2773488" cy="46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7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43808" y="548680"/>
            <a:ext cx="4032448" cy="2896700"/>
          </a:xfrm>
          <a:prstGeom prst="wedgeRoundRectCallout">
            <a:avLst>
              <a:gd name="adj1" fmla="val 44103"/>
              <a:gd name="adj2" fmla="val 673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и все!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бабочка готова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Теперь ты можешь раскрасить ее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400" dirty="0"/>
          </a:p>
        </p:txBody>
      </p:sp>
      <p:pic>
        <p:nvPicPr>
          <p:cNvPr id="5124" name="Picture 4" descr="C:\Users\Admin\Desktop\АААА\babaochka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5530">
            <a:off x="1988295" y="2423187"/>
            <a:ext cx="1943734" cy="19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37112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7" name="Picture 3" descr="C:\Users\Admin\Desktop\АААА\field-photo-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33055" y="-171400"/>
            <a:ext cx="676875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цветы летают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Средь травы без стебельков,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окошки приседают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блеске солнца огоньков,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кружат в веселом танце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нарядно и светло?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бабочки встречают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Долгожданное тепло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C:\Users\Admin\Desktop\АААА\butterfly-gif-lef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3243">
            <a:off x="285824" y="2232563"/>
            <a:ext cx="3075616" cy="27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АААА\gandex.ru-13546_f19b2f71ba9e9a5bb039ed9a041025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4905"/>
            <a:ext cx="91440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61297" y="876907"/>
            <a:ext cx="40639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бабочку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400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939363" y="527332"/>
            <a:ext cx="4159427" cy="2886713"/>
          </a:xfrm>
          <a:prstGeom prst="wedgeEllipseCallout">
            <a:avLst>
              <a:gd name="adj1" fmla="val 47458"/>
              <a:gd name="adj2" fmla="val 6557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Привет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ребята!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я научу вас рисовать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БАБОЧКУ!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Admin\Desktop\АААА\butterfly-fly-rhino-sky-Favim.com-3719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23183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587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" y="42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39552" y="80034"/>
            <a:ext cx="5127190" cy="4069045"/>
          </a:xfrm>
          <a:prstGeom prst="wedgeEllipseCallout">
            <a:avLst>
              <a:gd name="adj1" fmla="val 47458"/>
              <a:gd name="adj2" fmla="val 6557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Крылья бабочек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бывают  различной формы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разного цвета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отличаются рисунком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вы сами нарисуете бабочку!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Admin\Desktop\АААА\butterfly-fly-rhino-sky-Favim.com-3719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АААА\butterfly-001-picture-colo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5943"/>
          <a:stretch/>
        </p:blipFill>
        <p:spPr bwMode="auto">
          <a:xfrm rot="1575046">
            <a:off x="1410" y="3628068"/>
            <a:ext cx="3600400" cy="26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АААА\3f7aa96ac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9369">
            <a:off x="4922304" y="301498"/>
            <a:ext cx="2023762" cy="19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ААА\0_af023_e8dee37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467457"/>
            <a:ext cx="5853394" cy="3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АААА\LGZlZLui_k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2" t="27721" r="26327" b="32264"/>
          <a:stretch/>
        </p:blipFill>
        <p:spPr bwMode="auto">
          <a:xfrm rot="16200000">
            <a:off x="1825611" y="55648"/>
            <a:ext cx="2952327" cy="46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3417" y="4651224"/>
            <a:ext cx="32167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 овал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туловище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абочки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85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ААА\0_af023_e8dee37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467457"/>
            <a:ext cx="5853394" cy="3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5717" y="4651224"/>
            <a:ext cx="37321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голову 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ашей бабочке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Admin\Desktop\АААА\0vSLaay513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1" t="29158" r="23906" b="35489"/>
          <a:stretch/>
        </p:blipFill>
        <p:spPr bwMode="auto">
          <a:xfrm rot="16200000">
            <a:off x="1917492" y="587030"/>
            <a:ext cx="2991469" cy="37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8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ААА\0_af023_e8dee37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467457"/>
            <a:ext cx="5853394" cy="3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1198" y="4651224"/>
            <a:ext cx="44411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спирали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усики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бабочки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АААА\lMKkaUoooU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22779" r="15667" b="22218"/>
          <a:stretch/>
        </p:blipFill>
        <p:spPr bwMode="auto">
          <a:xfrm rot="16200000">
            <a:off x="1717158" y="573164"/>
            <a:ext cx="3169229" cy="37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ААА\0_af023_e8dee37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467457"/>
            <a:ext cx="5853394" cy="3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7800" y="4651224"/>
            <a:ext cx="5447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глазки бабочке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 так же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верхние крылышки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C:\Users\Admin\Desktop\АААА\Ey_Hft6Fwo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9397" r="40264" b="3936"/>
          <a:stretch/>
        </p:blipFill>
        <p:spPr bwMode="auto">
          <a:xfrm rot="5400000">
            <a:off x="1802112" y="142338"/>
            <a:ext cx="3047851" cy="47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ААА\TCWnXJlzY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88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АААА\79501507_large_0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8" y="2637276"/>
            <a:ext cx="3931999" cy="4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АААА\0_af023_e8dee37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467457"/>
            <a:ext cx="5853394" cy="3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792" y="4651224"/>
            <a:ext cx="64059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нижние крылышки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вот наша бабочка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почти готова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АААА\HH6vcymPgX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3" r="6267" b="3672"/>
          <a:stretch/>
        </p:blipFill>
        <p:spPr bwMode="auto">
          <a:xfrm rot="16200000">
            <a:off x="1752118" y="366839"/>
            <a:ext cx="3078157" cy="43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2013-10-10T14:19:14Z</dcterms:created>
  <dcterms:modified xsi:type="dcterms:W3CDTF">2013-10-10T17:16:58Z</dcterms:modified>
</cp:coreProperties>
</file>