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11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3" name="Picture 11" descr="educatcarhou"/>
          <p:cNvPicPr>
            <a:picLocks noChangeAspect="1" noChangeArrowheads="1"/>
          </p:cNvPicPr>
          <p:nvPr/>
        </p:nvPicPr>
        <p:blipFill>
          <a:blip r:embed="rId2">
            <a:lum bright="-24000" contrast="-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5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7200" y="1905000"/>
            <a:ext cx="7772400" cy="1143000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57200" y="2971800"/>
            <a:ext cx="7772400" cy="1752600"/>
          </a:xfrm>
        </p:spPr>
        <p:txBody>
          <a:bodyPr/>
          <a:lstStyle>
            <a:lvl1pPr marL="0" indent="0" algn="ctr">
              <a:buFont typeface="Monotype Sorts" pitchFamily="2" charset="2"/>
              <a:buNone/>
              <a:defRPr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dt" sz="half" idx="2"/>
          </p:nvPr>
        </p:nvSpPr>
        <p:spPr>
          <a:xfrm>
            <a:off x="533400" y="6248400"/>
            <a:ext cx="1905000" cy="457200"/>
          </a:xfrm>
        </p:spPr>
        <p:txBody>
          <a:bodyPr/>
          <a:lstStyle>
            <a:lvl1pPr>
              <a:defRPr>
                <a:solidFill>
                  <a:srgbClr val="CCECFF"/>
                </a:solidFill>
              </a:defRPr>
            </a:lvl1pPr>
          </a:lstStyle>
          <a:p>
            <a:fld id="{7ED7E110-35B2-4BB6-BEE5-4F91F7CC5988}" type="datetimeFigureOut">
              <a:rPr lang="ru-RU" smtClean="0"/>
              <a:t>20.11.2013</a:t>
            </a:fld>
            <a:endParaRPr lang="ru-RU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3"/>
          </p:nvPr>
        </p:nvSpPr>
        <p:spPr>
          <a:xfrm>
            <a:off x="2971800" y="6248400"/>
            <a:ext cx="2895600" cy="457200"/>
          </a:xfrm>
        </p:spPr>
        <p:txBody>
          <a:bodyPr/>
          <a:lstStyle>
            <a:lvl1pPr>
              <a:defRPr>
                <a:solidFill>
                  <a:srgbClr val="CCECFF"/>
                </a:solidFill>
              </a:defRPr>
            </a:lvl1pPr>
          </a:lstStyle>
          <a:p>
            <a:endParaRPr lang="ru-RU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400800" y="6248400"/>
            <a:ext cx="1905000" cy="457200"/>
          </a:xfrm>
        </p:spPr>
        <p:txBody>
          <a:bodyPr/>
          <a:lstStyle>
            <a:lvl1pPr>
              <a:defRPr>
                <a:solidFill>
                  <a:srgbClr val="CCECFF"/>
                </a:solidFill>
              </a:defRPr>
            </a:lvl1pPr>
          </a:lstStyle>
          <a:p>
            <a:fld id="{E43363DC-239B-47E3-BD5B-37D5FA591E6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D7E110-35B2-4BB6-BEE5-4F91F7CC5988}" type="datetimeFigureOut">
              <a:rPr lang="ru-RU" smtClean="0"/>
              <a:t>20.11.2013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3363DC-239B-47E3-BD5B-37D5FA591E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4858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72300" y="381000"/>
            <a:ext cx="1943100" cy="5715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381000"/>
            <a:ext cx="5676900" cy="5715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D7E110-35B2-4BB6-BEE5-4F91F7CC5988}" type="datetimeFigureOut">
              <a:rPr lang="ru-RU" smtClean="0"/>
              <a:t>20.11.2013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3363DC-239B-47E3-BD5B-37D5FA591E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2095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D7E110-35B2-4BB6-BEE5-4F91F7CC5988}" type="datetimeFigureOut">
              <a:rPr lang="ru-RU" smtClean="0"/>
              <a:t>20.11.2013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3363DC-239B-47E3-BD5B-37D5FA591E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1386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D7E110-35B2-4BB6-BEE5-4F91F7CC5988}" type="datetimeFigureOut">
              <a:rPr lang="ru-RU" smtClean="0"/>
              <a:t>20.11.2013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3363DC-239B-47E3-BD5B-37D5FA591E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297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43000" y="1600200"/>
            <a:ext cx="38100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05400" y="1600200"/>
            <a:ext cx="38100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D7E110-35B2-4BB6-BEE5-4F91F7CC5988}" type="datetimeFigureOut">
              <a:rPr lang="ru-RU" smtClean="0"/>
              <a:t>20.11.2013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3363DC-239B-47E3-BD5B-37D5FA591E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0265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D7E110-35B2-4BB6-BEE5-4F91F7CC5988}" type="datetimeFigureOut">
              <a:rPr lang="ru-RU" smtClean="0"/>
              <a:t>20.11.2013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3363DC-239B-47E3-BD5B-37D5FA591E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2239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D7E110-35B2-4BB6-BEE5-4F91F7CC5988}" type="datetimeFigureOut">
              <a:rPr lang="ru-RU" smtClean="0"/>
              <a:t>20.11.2013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3363DC-239B-47E3-BD5B-37D5FA591E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9571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D7E110-35B2-4BB6-BEE5-4F91F7CC5988}" type="datetimeFigureOut">
              <a:rPr lang="ru-RU" smtClean="0"/>
              <a:t>20.11.2013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3363DC-239B-47E3-BD5B-37D5FA591E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2662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D7E110-35B2-4BB6-BEE5-4F91F7CC5988}" type="datetimeFigureOut">
              <a:rPr lang="ru-RU" smtClean="0"/>
              <a:t>20.11.2013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3363DC-239B-47E3-BD5B-37D5FA591E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6173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D7E110-35B2-4BB6-BEE5-4F91F7CC5988}" type="datetimeFigureOut">
              <a:rPr lang="ru-RU" smtClean="0"/>
              <a:t>20.11.2013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3363DC-239B-47E3-BD5B-37D5FA591E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659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68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9" name="Picture 11" descr="educatcarhou"/>
          <p:cNvPicPr>
            <a:picLocks noChangeAspect="1" noChangeArrowheads="1"/>
          </p:cNvPicPr>
          <p:nvPr/>
        </p:nvPicPr>
        <p:blipFill>
          <a:blip r:embed="rId13">
            <a:lum bright="-24000" contrast="-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5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14600" y="381000"/>
            <a:ext cx="6400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Заголовок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43000" y="1600200"/>
            <a:ext cx="77724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43000" y="64008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latin typeface="+mj-lt"/>
              </a:defRPr>
            </a:lvl1pPr>
          </a:lstStyle>
          <a:p>
            <a:fld id="{7ED7E110-35B2-4BB6-BEE5-4F91F7CC5988}" type="datetimeFigureOut">
              <a:rPr lang="ru-RU" smtClean="0"/>
              <a:t>20.11.2013</a:t>
            </a:fld>
            <a:endParaRPr lang="ru-RU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4008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4008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latin typeface="+mj-lt"/>
              </a:defRPr>
            </a:lvl1pPr>
          </a:lstStyle>
          <a:p>
            <a:fld id="{E43363DC-239B-47E3-BD5B-37D5FA591E60}" type="slidenum">
              <a:rPr lang="ru-RU" smtClean="0"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Monotype Sorts" pitchFamily="2" charset="2"/>
        <a:buChar char="n"/>
        <a:defRPr kumimoji="1"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–"/>
        <a:defRPr kumimoji="1"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Monotype Sorts" pitchFamily="2" charset="2"/>
        <a:buChar char="n"/>
        <a:defRPr kumimoji="1"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Monotype Sort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Monotype Sort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Monotype Sort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Monotype Sort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Monotype Sort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07496" y="6023579"/>
            <a:ext cx="4536504" cy="810344"/>
          </a:xfrm>
        </p:spPr>
        <p:txBody>
          <a:bodyPr/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 воспитатель  ГПД  школы  № 401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Романович Алла Васильевна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21798" y="2348880"/>
            <a:ext cx="9165798" cy="1752600"/>
          </a:xfrm>
          <a:noFill/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>
                <a:rot lat="300000" lon="0" rev="0"/>
              </a:camera>
              <a:lightRig rig="threePt" dir="t"/>
            </a:scene3d>
          </a:bodyPr>
          <a:lstStyle/>
          <a:p>
            <a:r>
              <a:rPr lang="ru-RU" sz="4800" b="1" i="1" dirty="0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Fangsong Std R" pitchFamily="18" charset="-128"/>
                <a:ea typeface="Adobe Fangsong Std R" pitchFamily="18" charset="-128"/>
              </a:rPr>
              <a:t>Художественная мастерская</a:t>
            </a:r>
            <a:endParaRPr lang="ru-RU" sz="4800" b="1" i="1" dirty="0">
              <a:ln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Fangsong Std R" pitchFamily="18" charset="-128"/>
              <a:ea typeface="Adobe Fangsong Std R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40641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Для Марины\ав\Новая папка\фото\Изображение 06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4896544" cy="3672408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pic>
      <p:pic>
        <p:nvPicPr>
          <p:cNvPr id="1027" name="Picture 3" descr="E:\Для Марины\ав\Новая папка\фото\Изображение 06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5793" y="908720"/>
            <a:ext cx="3157793" cy="2368345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pic>
      <p:pic>
        <p:nvPicPr>
          <p:cNvPr id="1029" name="Picture 5" descr="E:\Для Марины\ав\Новая папка\фото\Изображение 1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9272" y="3789040"/>
            <a:ext cx="3250836" cy="2438127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832652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Для Марины\ав\Новая папка\фото\Изображение 0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60648"/>
            <a:ext cx="4583583" cy="3437687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pic>
      <p:pic>
        <p:nvPicPr>
          <p:cNvPr id="2" name="Picture 4" descr="E:\Для Марины\ав\Новая папка\фото\Изображение 09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852936"/>
            <a:ext cx="5088566" cy="3816424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94631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Для Марины\ав\Новая папка\фото\Изображение 1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91639"/>
            <a:ext cx="8128001" cy="6096000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94631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Для Марины\ав\1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92152"/>
            <a:ext cx="4392488" cy="6134165"/>
          </a:xfrm>
          <a:prstGeom prst="rect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38500" dist="508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pic>
      <p:pic>
        <p:nvPicPr>
          <p:cNvPr id="4099" name="Picture 3" descr="E:\Для Марины\ав\1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1951" y="1847066"/>
            <a:ext cx="4138263" cy="3024336"/>
          </a:xfrm>
          <a:prstGeom prst="rect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38500" dist="508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94631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hildrens drawings on blue design template">
  <a:themeElements>
    <a:clrScheme name="Тема Office 1">
      <a:dk1>
        <a:srgbClr val="000066"/>
      </a:dk1>
      <a:lt1>
        <a:srgbClr val="FFFFFF"/>
      </a:lt1>
      <a:dk2>
        <a:srgbClr val="4A8AC4"/>
      </a:dk2>
      <a:lt2>
        <a:srgbClr val="F7CC17"/>
      </a:lt2>
      <a:accent1>
        <a:srgbClr val="CDCD1F"/>
      </a:accent1>
      <a:accent2>
        <a:srgbClr val="368D2D"/>
      </a:accent2>
      <a:accent3>
        <a:srgbClr val="B1C4DE"/>
      </a:accent3>
      <a:accent4>
        <a:srgbClr val="DADADA"/>
      </a:accent4>
      <a:accent5>
        <a:srgbClr val="E3E3AB"/>
      </a:accent5>
      <a:accent6>
        <a:srgbClr val="307F28"/>
      </a:accent6>
      <a:hlink>
        <a:srgbClr val="0066FF"/>
      </a:hlink>
      <a:folHlink>
        <a:srgbClr val="FF9900"/>
      </a:folHlink>
    </a:clrScheme>
    <a:fontScheme name="Тема Office">
      <a:majorFont>
        <a:latin typeface="Arial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Тема Office 1">
        <a:dk1>
          <a:srgbClr val="000066"/>
        </a:dk1>
        <a:lt1>
          <a:srgbClr val="FFFFFF"/>
        </a:lt1>
        <a:dk2>
          <a:srgbClr val="4A8AC4"/>
        </a:dk2>
        <a:lt2>
          <a:srgbClr val="F7CC17"/>
        </a:lt2>
        <a:accent1>
          <a:srgbClr val="CDCD1F"/>
        </a:accent1>
        <a:accent2>
          <a:srgbClr val="368D2D"/>
        </a:accent2>
        <a:accent3>
          <a:srgbClr val="B1C4DE"/>
        </a:accent3>
        <a:accent4>
          <a:srgbClr val="DADADA"/>
        </a:accent4>
        <a:accent5>
          <a:srgbClr val="E3E3AB"/>
        </a:accent5>
        <a:accent6>
          <a:srgbClr val="307F28"/>
        </a:accent6>
        <a:hlink>
          <a:srgbClr val="0066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Childrens drawings on blue design template</Template>
  <TotalTime>17</TotalTime>
  <Words>9</Words>
  <Application>Microsoft Office PowerPoint</Application>
  <PresentationFormat>Экран (4:3)</PresentationFormat>
  <Paragraphs>2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Childrens drawings on blue design template</vt:lpstr>
      <vt:lpstr>Выполнила: воспитатель  ГПД  школы  № 401 Романович Алла Васильевна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Выполнила: воспитатель  ГПД  школы  № 401 Романович Алла Васильевна</dc:title>
  <dc:creator>Home</dc:creator>
  <cp:lastModifiedBy>Home</cp:lastModifiedBy>
  <cp:revision>2</cp:revision>
  <dcterms:created xsi:type="dcterms:W3CDTF">2013-11-20T19:06:05Z</dcterms:created>
  <dcterms:modified xsi:type="dcterms:W3CDTF">2013-11-20T19:25:56Z</dcterms:modified>
</cp:coreProperties>
</file>