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59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63AD-DFE7-4394-B278-AD3DE6B2877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7089-A55D-4014-9083-FE1B1164A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1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63AD-DFE7-4394-B278-AD3DE6B2877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7089-A55D-4014-9083-FE1B1164A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63AD-DFE7-4394-B278-AD3DE6B2877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7089-A55D-4014-9083-FE1B1164A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469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84D2E-6347-41A6-8CCD-F82FA2122E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3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5CCE-79AC-4C90-AC85-24B17B13992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5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276A-45AA-4CD6-8714-08C9BC9F7BF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8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8F08E-DC05-417F-8AD0-CF8AF1B7B1F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72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BDA4A-E9A1-4889-A6C0-0710C3E10E7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23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51931-85D3-42AD-BF3C-2727B087017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2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F1195-CB64-4A29-9C94-6AD18B8288E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84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3F9-43D4-4F3F-B0BD-ED398C166B8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3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63AD-DFE7-4394-B278-AD3DE6B2877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7089-A55D-4014-9083-FE1B1164A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76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CC6C7-AC02-43E1-BB3C-CA33CDAA622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88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41BE5-FAC6-4874-A94F-85458DE830B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D4A36-4260-4B98-8984-5156AE09848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7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63AD-DFE7-4394-B278-AD3DE6B2877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7089-A55D-4014-9083-FE1B1164A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1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63AD-DFE7-4394-B278-AD3DE6B2877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7089-A55D-4014-9083-FE1B1164A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4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63AD-DFE7-4394-B278-AD3DE6B2877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7089-A55D-4014-9083-FE1B1164A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3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63AD-DFE7-4394-B278-AD3DE6B2877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7089-A55D-4014-9083-FE1B1164A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1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63AD-DFE7-4394-B278-AD3DE6B2877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7089-A55D-4014-9083-FE1B1164A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8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63AD-DFE7-4394-B278-AD3DE6B2877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7089-A55D-4014-9083-FE1B1164A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3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63AD-DFE7-4394-B278-AD3DE6B2877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7089-A55D-4014-9083-FE1B1164A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9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63AD-DFE7-4394-B278-AD3DE6B2877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27089-A55D-4014-9083-FE1B1164A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5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B0F23-62DC-4D18-9B27-ABAA9B5A623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6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b="1" i="1" dirty="0" smtClean="0"/>
              <a:t>Паломничества и святыни</a:t>
            </a:r>
            <a:endParaRPr lang="ru-RU" b="1" i="1" dirty="0"/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1"/>
            <a:ext cx="11186160" cy="2209799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ru-RU" sz="3600" b="1" i="1" dirty="0" smtClean="0"/>
              <a:t>Паломничество – это путешествие с целью поклонения какому-то предмету или месту, являющемуся особенно священным для верующих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105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1005840"/>
            <a:ext cx="67056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3080" y="167640"/>
            <a:ext cx="88531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ПАЛОМНИЧЕСТВА В ХРИСТИАНСТВЕ</a:t>
            </a:r>
            <a:endParaRPr lang="ru-RU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" y="1203960"/>
            <a:ext cx="4815840" cy="2308324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Главным объектом паломничества было</a:t>
            </a:r>
          </a:p>
          <a:p>
            <a:r>
              <a:rPr lang="ru-RU" sz="2400" b="1" i="1" dirty="0" smtClean="0"/>
              <a:t>место захоронения Иисуса Христа-</a:t>
            </a:r>
          </a:p>
          <a:p>
            <a:r>
              <a:rPr lang="ru-RU" sz="2400" b="1" i="1" dirty="0" smtClean="0"/>
              <a:t>Гроб Господень в Иерусалиме</a:t>
            </a:r>
            <a:endParaRPr lang="ru-RU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40185" y="6226909"/>
            <a:ext cx="4978479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ХРАМ ГРОБА ГОСПОДНЯ В ИЕРУСАЛИМЕ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419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103120"/>
            <a:ext cx="6096000" cy="45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77" y="1072515"/>
            <a:ext cx="4429125" cy="4591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6680" y="198120"/>
            <a:ext cx="427655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ГОРОД ВИФЛЕЕМ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3225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1" y="274320"/>
            <a:ext cx="440436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Православные люди часто совершают паломничества к святым местам, где находится какая-нибудь реликвия.</a:t>
            </a:r>
            <a:endParaRPr lang="ru-RU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88692" y="2556414"/>
            <a:ext cx="6499859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Реликвия-особо хранимая и почитаемая</a:t>
            </a:r>
          </a:p>
          <a:p>
            <a:r>
              <a:rPr lang="ru-RU" sz="3600" b="1" i="1" dirty="0" smtClean="0"/>
              <a:t>верующими святыня.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801" y="1736906"/>
            <a:ext cx="3808199" cy="512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1" y="640080"/>
            <a:ext cx="5318759" cy="34163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Реликвии: части креста, на котором был распят Иисус, его одежда, саван, в который он</a:t>
            </a:r>
          </a:p>
          <a:p>
            <a:r>
              <a:rPr lang="ru-RU" sz="2400" dirty="0"/>
              <a:t>б</a:t>
            </a:r>
            <a:r>
              <a:rPr lang="ru-RU" sz="2400" dirty="0" smtClean="0"/>
              <a:t>ыл завернут после смерти. </a:t>
            </a:r>
          </a:p>
          <a:p>
            <a:r>
              <a:rPr lang="ru-RU" sz="2400" dirty="0" smtClean="0"/>
              <a:t>Святынями считаются мощи. </a:t>
            </a:r>
          </a:p>
          <a:p>
            <a:r>
              <a:rPr lang="ru-RU" sz="2400" dirty="0" smtClean="0"/>
              <a:t>Мощи – это останки тел умерших людей, известных своей праведной жизнью и признанных</a:t>
            </a:r>
          </a:p>
          <a:p>
            <a:r>
              <a:rPr lang="ru-RU" sz="2400" dirty="0" smtClean="0"/>
              <a:t>церковью святыми.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44" y="493135"/>
            <a:ext cx="4647956" cy="6364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77623" y="93025"/>
            <a:ext cx="3380797" cy="400110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МАТРОНА МОСКОВСКАЯ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47060" y="4754880"/>
            <a:ext cx="3813865" cy="923330"/>
          </a:xfrm>
          <a:prstGeom prst="rect">
            <a:avLst/>
          </a:prstGeom>
          <a:solidFill>
            <a:srgbClr val="CC99FF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Матрена Дмитриевна Никонова</a:t>
            </a:r>
          </a:p>
          <a:p>
            <a:r>
              <a:rPr lang="ru-RU" b="1" dirty="0" smtClean="0"/>
              <a:t>1885-1952 гг. Святая Русской</a:t>
            </a:r>
          </a:p>
          <a:p>
            <a:r>
              <a:rPr lang="ru-RU" b="1" dirty="0" smtClean="0"/>
              <a:t>православной церкви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59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7833360" cy="5486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40" y="609600"/>
            <a:ext cx="4175760" cy="6263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5880" y="609600"/>
            <a:ext cx="34138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ПОКРОВСКИЙ МОНАСТЫРЬ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42246" y="240268"/>
            <a:ext cx="43237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ЧАСОВНЯ НАД МОГИЛОЙ МАТРОНЫ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4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23" y="1904048"/>
            <a:ext cx="6266498" cy="4087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152400"/>
            <a:ext cx="706129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ПАЛОМНИЧЕСТВА В ИСЛАМЕ</a:t>
            </a:r>
            <a:endParaRPr lang="ru-RU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5047" y="1151334"/>
            <a:ext cx="5108706" cy="40011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Хадж – паломничество в город Мекку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585004" y="6485096"/>
            <a:ext cx="26069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МЕЧЕТЬ АЛЬ-ХАРАМ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341120" y="1719381"/>
            <a:ext cx="169450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ХРАМ КААБА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6" y="2727960"/>
            <a:ext cx="4825114" cy="39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3508"/>
            <a:ext cx="6507479" cy="5464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4960" y="106680"/>
            <a:ext cx="160441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ХАДЖ</a:t>
            </a:r>
            <a:endParaRPr lang="ru-RU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482840" y="470178"/>
            <a:ext cx="421968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accent6"/>
                </a:solidFill>
              </a:rPr>
              <a:t>Замзам</a:t>
            </a:r>
            <a:r>
              <a:rPr lang="ru-RU" b="1" dirty="0" smtClean="0"/>
              <a:t>-священный колодец. Во</a:t>
            </a:r>
          </a:p>
          <a:p>
            <a:r>
              <a:rPr lang="ru-RU" b="1" dirty="0" smtClean="0"/>
              <a:t>время хаджа мусульманин должен</a:t>
            </a:r>
          </a:p>
          <a:p>
            <a:r>
              <a:rPr lang="ru-RU" b="1" dirty="0" smtClean="0"/>
              <a:t>омыть себя водой из колодца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82840" y="2042160"/>
            <a:ext cx="4219681" cy="646331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6"/>
                </a:solidFill>
              </a:rPr>
              <a:t>Таваф</a:t>
            </a:r>
            <a:r>
              <a:rPr lang="ru-RU" b="1" dirty="0" smtClean="0"/>
              <a:t> – ритуальный обход Каабы во время хаджа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82840" y="3248591"/>
            <a:ext cx="4219681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Мина</a:t>
            </a:r>
            <a:r>
              <a:rPr lang="ru-RU" dirty="0" smtClean="0"/>
              <a:t> </a:t>
            </a:r>
            <a:r>
              <a:rPr lang="ru-RU" b="1" dirty="0" smtClean="0"/>
              <a:t>– долина, где паломники совершают обряд бросания 7 камней в 3 стелы,</a:t>
            </a:r>
          </a:p>
          <a:p>
            <a:r>
              <a:rPr lang="ru-RU" b="1" dirty="0" smtClean="0"/>
              <a:t>символизирующие Шайтана или </a:t>
            </a:r>
            <a:r>
              <a:rPr lang="ru-RU" b="1" dirty="0" err="1" smtClean="0"/>
              <a:t>Иблиса</a:t>
            </a:r>
            <a:r>
              <a:rPr lang="ru-RU" b="1" dirty="0" smtClean="0"/>
              <a:t> (Сатану)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82840" y="5135880"/>
            <a:ext cx="4219681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6"/>
                </a:solidFill>
              </a:rPr>
              <a:t>Муздалифа</a:t>
            </a:r>
            <a:r>
              <a:rPr lang="ru-RU" b="1" dirty="0" smtClean="0"/>
              <a:t> – долина в 8 </a:t>
            </a:r>
            <a:r>
              <a:rPr lang="ru-RU" b="1" dirty="0" err="1" smtClean="0"/>
              <a:t>кл</a:t>
            </a:r>
            <a:r>
              <a:rPr lang="ru-RU" b="1" dirty="0" smtClean="0"/>
              <a:t>. от горы Арафат. В этой долине верующие молятся и подбирают 7 камней, которые нужно бросить в Шайтана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19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5080" y="243840"/>
            <a:ext cx="7627986" cy="646331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ПАЛОМНИЧЕСТВА В ИУДАИЗМЕ</a:t>
            </a:r>
            <a:endParaRPr lang="ru-RU" sz="36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238"/>
            <a:ext cx="3628571" cy="5504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42" y="1615440"/>
            <a:ext cx="7868758" cy="5242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4620" y="1153183"/>
            <a:ext cx="203100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 anchor="ctr" anchorCtr="0">
            <a:spAutoFit/>
          </a:bodyPr>
          <a:lstStyle/>
          <a:p>
            <a:r>
              <a:rPr lang="ru-RU" sz="2000" b="1" dirty="0" smtClean="0"/>
              <a:t>СТЕНА ПЛАЧА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465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214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Diseño predeterminado</vt:lpstr>
      <vt:lpstr>Паломничества и святыни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Паломничества и святыни</dc:title>
  <dc:creator>Nadezhda Gataulina</dc:creator>
  <cp:lastModifiedBy>Nadezhda Gataulina</cp:lastModifiedBy>
  <cp:revision>12</cp:revision>
  <dcterms:created xsi:type="dcterms:W3CDTF">2013-03-13T15:33:35Z</dcterms:created>
  <dcterms:modified xsi:type="dcterms:W3CDTF">2013-03-13T17:24:30Z</dcterms:modified>
</cp:coreProperties>
</file>