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15C-E5F4-4C06-BFB9-AABC76AFB0D7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6237-A1A5-4F52-9D7F-257A1DC20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6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15C-E5F4-4C06-BFB9-AABC76AFB0D7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6237-A1A5-4F52-9D7F-257A1DC20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3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15C-E5F4-4C06-BFB9-AABC76AFB0D7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6237-A1A5-4F52-9D7F-257A1DC20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0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15C-E5F4-4C06-BFB9-AABC76AFB0D7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6237-A1A5-4F52-9D7F-257A1DC20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2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15C-E5F4-4C06-BFB9-AABC76AFB0D7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6237-A1A5-4F52-9D7F-257A1DC20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0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15C-E5F4-4C06-BFB9-AABC76AFB0D7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6237-A1A5-4F52-9D7F-257A1DC20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5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15C-E5F4-4C06-BFB9-AABC76AFB0D7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6237-A1A5-4F52-9D7F-257A1DC20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1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15C-E5F4-4C06-BFB9-AABC76AFB0D7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6237-A1A5-4F52-9D7F-257A1DC20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15C-E5F4-4C06-BFB9-AABC76AFB0D7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6237-A1A5-4F52-9D7F-257A1DC20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3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15C-E5F4-4C06-BFB9-AABC76AFB0D7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6237-A1A5-4F52-9D7F-257A1DC20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8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15C-E5F4-4C06-BFB9-AABC76AFB0D7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6237-A1A5-4F52-9D7F-257A1DC20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5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8C15C-E5F4-4C06-BFB9-AABC76AFB0D7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B6237-A1A5-4F52-9D7F-257A1DC20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1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0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8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1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8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Nadezhda Gataulina</dc:creator>
  <cp:lastModifiedBy>Nadezhda Gataulina</cp:lastModifiedBy>
  <cp:revision>6</cp:revision>
  <dcterms:created xsi:type="dcterms:W3CDTF">2013-10-05T17:07:19Z</dcterms:created>
  <dcterms:modified xsi:type="dcterms:W3CDTF">2013-10-05T17:24:28Z</dcterms:modified>
</cp:coreProperties>
</file>