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89F535-1726-4A6D-9D01-75DCB0C4AEC2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18F8B0-C860-4024-A3FB-8C29C3AFA3C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60000"/>
                <a:satMod val="355000"/>
              </a:schemeClr>
            </a:gs>
            <a:gs pos="40000">
              <a:schemeClr val="bg2">
                <a:tint val="85000"/>
                <a:satMod val="320000"/>
              </a:schemeClr>
            </a:gs>
            <a:gs pos="100000">
              <a:schemeClr val="bg2">
                <a:shade val="55000"/>
                <a:satMod val="3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4929222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Формирование у учащихся навыков самоанализа и самоконтроля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929330"/>
            <a:ext cx="6400800" cy="285752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Самоанализ – стремление понять себя, свои возможности и особенности, свои поступки и поведение.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Самоконтроль – это способность управлять своим поведением.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</TotalTime>
  <Words>31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Солнцестояние</vt:lpstr>
      <vt:lpstr>Формирование у учащихся навыков самоанализа и самоконтроля</vt:lpstr>
      <vt:lpstr>Слайд 2</vt:lpstr>
      <vt:lpstr>Слайд 3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 учащихся навыков самоанализа и самоконтроля</dc:title>
  <dc:creator>123</dc:creator>
  <cp:lastModifiedBy>123</cp:lastModifiedBy>
  <cp:revision>2</cp:revision>
  <dcterms:created xsi:type="dcterms:W3CDTF">2012-02-01T17:59:00Z</dcterms:created>
  <dcterms:modified xsi:type="dcterms:W3CDTF">2012-02-01T18:13:02Z</dcterms:modified>
</cp:coreProperties>
</file>