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408"/>
    <a:srgbClr val="FFCC00"/>
    <a:srgbClr val="FFFF99"/>
    <a:srgbClr val="FFCC99"/>
    <a:srgbClr val="F6361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6" autoAdjust="0"/>
    <p:restoredTop sz="94660"/>
  </p:normalViewPr>
  <p:slideViewPr>
    <p:cSldViewPr>
      <p:cViewPr varScale="1">
        <p:scale>
          <a:sx n="46" d="100"/>
          <a:sy n="46" d="100"/>
        </p:scale>
        <p:origin x="-162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493E-2D54-4BCB-9C17-FA4143A5A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0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1D70-D14D-4132-9DD3-BB770611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3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69FF-C8A0-4CE7-A2A0-D3BDC5338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26D0-4A2B-411C-B800-C5DD02D65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9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ECE8-FC4C-45D0-80D9-E994707C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391C-856D-4B3F-AEB4-D60FAC08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4449-CFDB-4E1C-AC24-686BCECC1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2BEE-4276-4320-8B7E-FDD7C30E4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4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8E62-50AB-4470-A1D6-657961798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7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19B70-B6EA-4E48-BF8C-50E0ED12F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3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FFB5-BED6-4A9E-9704-E62F57120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5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rgbClr val="FFFF99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FA5811-57C8-4705-9599-C578FCA58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14r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429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848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 - ГРАЖДАНИН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971800" y="2819400"/>
            <a:ext cx="565785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ПРАВА И ОБЯЗАННОСТИ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СТАТЬЯ 26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7696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Каждый человек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имеет право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образование.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СТАТЬЯ 24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6781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Каждый человек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имеет право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отдых.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381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КАЖДЫЙ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209800" y="2667000"/>
            <a:ext cx="342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РЕБЁНОК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3048000" y="4648200"/>
            <a:ext cx="54102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ИМЕЕТ   ПРАВО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44069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7798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410200" y="533400"/>
            <a:ext cx="3352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семью,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533400" y="33528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заботу,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5486400" y="4648200"/>
            <a:ext cx="3200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любовь,</a:t>
            </a:r>
          </a:p>
        </p:txBody>
      </p:sp>
      <p:pic>
        <p:nvPicPr>
          <p:cNvPr id="14343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5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5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43434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медицинское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3990975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обслуживание,</a:t>
            </a:r>
          </a:p>
        </p:txBody>
      </p:sp>
      <p:pic>
        <p:nvPicPr>
          <p:cNvPr id="1536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514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IMGA056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349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57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образование,</a:t>
            </a:r>
          </a:p>
        </p:txBody>
      </p:sp>
      <p:pic>
        <p:nvPicPr>
          <p:cNvPr id="18441" name="Picture 9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052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MGA05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1910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464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творческое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105400" y="54102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развитие,</a:t>
            </a:r>
          </a:p>
        </p:txBody>
      </p:sp>
      <p:pic>
        <p:nvPicPr>
          <p:cNvPr id="21512" name="Picture 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31638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95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выбирать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друзей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153400" cy="541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ПРАВА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ЗАКАНЧИВАЮТСЯ  ТАМ,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ГДЕ   НАЧИНАЮТСЯ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ОБЯЗАННОСТИ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4" name="Group 518"/>
          <p:cNvGraphicFramePr>
            <a:graphicFrameLocks noGrp="1"/>
          </p:cNvGraphicFramePr>
          <p:nvPr/>
        </p:nvGraphicFramePr>
        <p:xfrm>
          <a:off x="609600" y="2667000"/>
          <a:ext cx="8215313" cy="3048000"/>
        </p:xfrm>
        <a:graphic>
          <a:graphicData uri="http://schemas.openxmlformats.org/drawingml/2006/table">
            <a:tbl>
              <a:tblPr/>
              <a:tblGrid>
                <a:gridCol w="547688"/>
                <a:gridCol w="547687"/>
                <a:gridCol w="547688"/>
                <a:gridCol w="547687"/>
                <a:gridCol w="547688"/>
                <a:gridCol w="547687"/>
                <a:gridCol w="547688"/>
                <a:gridCol w="547687"/>
                <a:gridCol w="547688"/>
                <a:gridCol w="547687"/>
                <a:gridCol w="547688"/>
                <a:gridCol w="547687"/>
                <a:gridCol w="547688"/>
                <a:gridCol w="547687"/>
                <a:gridCol w="547688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91" name="WordArt 295"/>
          <p:cNvSpPr>
            <a:spLocks noChangeArrowheads="1" noChangeShapeType="1" noTextEdit="1"/>
          </p:cNvSpPr>
          <p:nvPr/>
        </p:nvSpPr>
        <p:spPr bwMode="auto">
          <a:xfrm>
            <a:off x="685800" y="27432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sp>
        <p:nvSpPr>
          <p:cNvPr id="4393" name="WordArt 297"/>
          <p:cNvSpPr>
            <a:spLocks noChangeArrowheads="1" noChangeShapeType="1" noTextEdit="1"/>
          </p:cNvSpPr>
          <p:nvPr/>
        </p:nvSpPr>
        <p:spPr bwMode="auto">
          <a:xfrm>
            <a:off x="1295400" y="2743200"/>
            <a:ext cx="2635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69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4397" name="WordArt 301"/>
          <p:cNvSpPr>
            <a:spLocks noChangeArrowheads="1" noChangeShapeType="1" noTextEdit="1"/>
          </p:cNvSpPr>
          <p:nvPr/>
        </p:nvSpPr>
        <p:spPr bwMode="auto">
          <a:xfrm>
            <a:off x="1828800" y="27432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4399" name="WordArt 303"/>
          <p:cNvSpPr>
            <a:spLocks noChangeArrowheads="1" noChangeShapeType="1" noTextEdit="1"/>
          </p:cNvSpPr>
          <p:nvPr/>
        </p:nvSpPr>
        <p:spPr bwMode="auto">
          <a:xfrm>
            <a:off x="2362200" y="27432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4401" name="WordArt 305"/>
          <p:cNvSpPr>
            <a:spLocks noChangeArrowheads="1" noChangeShapeType="1" noTextEdit="1"/>
          </p:cNvSpPr>
          <p:nvPr/>
        </p:nvSpPr>
        <p:spPr bwMode="auto">
          <a:xfrm>
            <a:off x="2971800" y="27432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</a:t>
            </a:r>
          </a:p>
        </p:txBody>
      </p:sp>
      <p:sp>
        <p:nvSpPr>
          <p:cNvPr id="4403" name="WordArt 307"/>
          <p:cNvSpPr>
            <a:spLocks noChangeArrowheads="1" noChangeShapeType="1" noTextEdit="1"/>
          </p:cNvSpPr>
          <p:nvPr/>
        </p:nvSpPr>
        <p:spPr bwMode="auto">
          <a:xfrm>
            <a:off x="3505200" y="27432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4405" name="WordArt 309"/>
          <p:cNvSpPr>
            <a:spLocks noChangeArrowheads="1" noChangeShapeType="1" noTextEdit="1"/>
          </p:cNvSpPr>
          <p:nvPr/>
        </p:nvSpPr>
        <p:spPr bwMode="auto">
          <a:xfrm>
            <a:off x="4038600" y="27432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4407" name="WordArt 311"/>
          <p:cNvSpPr>
            <a:spLocks noChangeArrowheads="1" noChangeShapeType="1" noTextEdit="1"/>
          </p:cNvSpPr>
          <p:nvPr/>
        </p:nvSpPr>
        <p:spPr bwMode="auto">
          <a:xfrm>
            <a:off x="4572000" y="2743200"/>
            <a:ext cx="276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409" name="WordArt 313"/>
          <p:cNvSpPr>
            <a:spLocks noChangeArrowheads="1" noChangeShapeType="1" noTextEdit="1"/>
          </p:cNvSpPr>
          <p:nvPr/>
        </p:nvSpPr>
        <p:spPr bwMode="auto">
          <a:xfrm>
            <a:off x="5105400" y="27432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4411" name="WordArt 315"/>
          <p:cNvSpPr>
            <a:spLocks noChangeArrowheads="1" noChangeShapeType="1" noTextEdit="1"/>
          </p:cNvSpPr>
          <p:nvPr/>
        </p:nvSpPr>
        <p:spPr bwMode="auto">
          <a:xfrm>
            <a:off x="5638800" y="27432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13" name="WordArt 317"/>
          <p:cNvSpPr>
            <a:spLocks noChangeArrowheads="1" noChangeShapeType="1" noTextEdit="1"/>
          </p:cNvSpPr>
          <p:nvPr/>
        </p:nvSpPr>
        <p:spPr bwMode="auto">
          <a:xfrm>
            <a:off x="6248400" y="274320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4415" name="WordArt 319"/>
          <p:cNvSpPr>
            <a:spLocks noChangeArrowheads="1" noChangeShapeType="1" noTextEdit="1"/>
          </p:cNvSpPr>
          <p:nvPr/>
        </p:nvSpPr>
        <p:spPr bwMode="auto">
          <a:xfrm>
            <a:off x="762000" y="33528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4416" name="WordArt 320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4417" name="WordArt 321"/>
          <p:cNvSpPr>
            <a:spLocks noChangeArrowheads="1" noChangeShapeType="1" noTextEdit="1"/>
          </p:cNvSpPr>
          <p:nvPr/>
        </p:nvSpPr>
        <p:spPr bwMode="auto">
          <a:xfrm>
            <a:off x="1905000" y="3352800"/>
            <a:ext cx="209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</a:t>
            </a:r>
          </a:p>
        </p:txBody>
      </p:sp>
      <p:sp>
        <p:nvSpPr>
          <p:cNvPr id="4418" name="WordArt 322"/>
          <p:cNvSpPr>
            <a:spLocks noChangeArrowheads="1" noChangeShapeType="1" noTextEdit="1"/>
          </p:cNvSpPr>
          <p:nvPr/>
        </p:nvSpPr>
        <p:spPr bwMode="auto">
          <a:xfrm>
            <a:off x="2438400" y="335280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4420" name="WordArt 324"/>
          <p:cNvSpPr>
            <a:spLocks noChangeArrowheads="1" noChangeShapeType="1" noTextEdit="1"/>
          </p:cNvSpPr>
          <p:nvPr/>
        </p:nvSpPr>
        <p:spPr bwMode="auto">
          <a:xfrm>
            <a:off x="2895600" y="3352800"/>
            <a:ext cx="2952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4421" name="WordArt 325"/>
          <p:cNvSpPr>
            <a:spLocks noChangeArrowheads="1" noChangeShapeType="1" noTextEdit="1"/>
          </p:cNvSpPr>
          <p:nvPr/>
        </p:nvSpPr>
        <p:spPr bwMode="auto">
          <a:xfrm>
            <a:off x="3505200" y="33528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4423" name="WordArt 327"/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276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425" name="WordArt 329"/>
          <p:cNvSpPr>
            <a:spLocks noChangeArrowheads="1" noChangeShapeType="1" noTextEdit="1"/>
          </p:cNvSpPr>
          <p:nvPr/>
        </p:nvSpPr>
        <p:spPr bwMode="auto">
          <a:xfrm>
            <a:off x="4572000" y="33528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4427" name="WordArt 331"/>
          <p:cNvSpPr>
            <a:spLocks noChangeArrowheads="1" noChangeShapeType="1" noTextEdit="1"/>
          </p:cNvSpPr>
          <p:nvPr/>
        </p:nvSpPr>
        <p:spPr bwMode="auto">
          <a:xfrm>
            <a:off x="5105400" y="33528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29" name="WordArt 333"/>
          <p:cNvSpPr>
            <a:spLocks noChangeArrowheads="1" noChangeShapeType="1" noTextEdit="1"/>
          </p:cNvSpPr>
          <p:nvPr/>
        </p:nvSpPr>
        <p:spPr bwMode="auto">
          <a:xfrm>
            <a:off x="5638800" y="335280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4431" name="WordArt 335"/>
          <p:cNvSpPr>
            <a:spLocks noChangeArrowheads="1" noChangeShapeType="1" noTextEdit="1"/>
          </p:cNvSpPr>
          <p:nvPr/>
        </p:nvSpPr>
        <p:spPr bwMode="auto">
          <a:xfrm>
            <a:off x="3505200" y="39624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4433" name="WordArt 337"/>
          <p:cNvSpPr>
            <a:spLocks noChangeArrowheads="1" noChangeShapeType="1" noTextEdit="1"/>
          </p:cNvSpPr>
          <p:nvPr/>
        </p:nvSpPr>
        <p:spPr bwMode="auto">
          <a:xfrm>
            <a:off x="762000" y="39624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4435" name="WordArt 339"/>
          <p:cNvSpPr>
            <a:spLocks noChangeArrowheads="1" noChangeShapeType="1" noTextEdit="1"/>
          </p:cNvSpPr>
          <p:nvPr/>
        </p:nvSpPr>
        <p:spPr bwMode="auto">
          <a:xfrm>
            <a:off x="1905000" y="3962400"/>
            <a:ext cx="209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4436" name="WordArt 340"/>
          <p:cNvSpPr>
            <a:spLocks noChangeArrowheads="1" noChangeShapeType="1" noTextEdit="1"/>
          </p:cNvSpPr>
          <p:nvPr/>
        </p:nvSpPr>
        <p:spPr bwMode="auto">
          <a:xfrm>
            <a:off x="1295400" y="3962400"/>
            <a:ext cx="209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</a:t>
            </a:r>
          </a:p>
        </p:txBody>
      </p:sp>
      <p:sp>
        <p:nvSpPr>
          <p:cNvPr id="4437" name="WordArt 341"/>
          <p:cNvSpPr>
            <a:spLocks noChangeArrowheads="1" noChangeShapeType="1" noTextEdit="1"/>
          </p:cNvSpPr>
          <p:nvPr/>
        </p:nvSpPr>
        <p:spPr bwMode="auto">
          <a:xfrm>
            <a:off x="4038600" y="51816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38" name="WordArt 342"/>
          <p:cNvSpPr>
            <a:spLocks noChangeArrowheads="1" noChangeShapeType="1" noTextEdit="1"/>
          </p:cNvSpPr>
          <p:nvPr/>
        </p:nvSpPr>
        <p:spPr bwMode="auto">
          <a:xfrm>
            <a:off x="2971800" y="51816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39" name="WordArt 343"/>
          <p:cNvSpPr>
            <a:spLocks noChangeArrowheads="1" noChangeShapeType="1" noTextEdit="1"/>
          </p:cNvSpPr>
          <p:nvPr/>
        </p:nvSpPr>
        <p:spPr bwMode="auto">
          <a:xfrm>
            <a:off x="1295400" y="51816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40" name="WordArt 344"/>
          <p:cNvSpPr>
            <a:spLocks noChangeArrowheads="1" noChangeShapeType="1" noTextEdit="1"/>
          </p:cNvSpPr>
          <p:nvPr/>
        </p:nvSpPr>
        <p:spPr bwMode="auto">
          <a:xfrm>
            <a:off x="4038600" y="39624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41" name="WordArt 345"/>
          <p:cNvSpPr>
            <a:spLocks noChangeArrowheads="1" noChangeShapeType="1" noTextEdit="1"/>
          </p:cNvSpPr>
          <p:nvPr/>
        </p:nvSpPr>
        <p:spPr bwMode="auto">
          <a:xfrm>
            <a:off x="5181600" y="45720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42" name="WordArt 346"/>
          <p:cNvSpPr>
            <a:spLocks noChangeArrowheads="1" noChangeShapeType="1" noTextEdit="1"/>
          </p:cNvSpPr>
          <p:nvPr/>
        </p:nvSpPr>
        <p:spPr bwMode="auto">
          <a:xfrm>
            <a:off x="7924800" y="51816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43" name="WordArt 347"/>
          <p:cNvSpPr>
            <a:spLocks noChangeArrowheads="1" noChangeShapeType="1" noTextEdit="1"/>
          </p:cNvSpPr>
          <p:nvPr/>
        </p:nvSpPr>
        <p:spPr bwMode="auto">
          <a:xfrm>
            <a:off x="6248400" y="3962400"/>
            <a:ext cx="2190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4444" name="WordArt 348"/>
          <p:cNvSpPr>
            <a:spLocks noChangeArrowheads="1" noChangeShapeType="1" noTextEdit="1"/>
          </p:cNvSpPr>
          <p:nvPr/>
        </p:nvSpPr>
        <p:spPr bwMode="auto">
          <a:xfrm>
            <a:off x="2438400" y="396240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4445" name="WordArt 349"/>
          <p:cNvSpPr>
            <a:spLocks noChangeArrowheads="1" noChangeShapeType="1" noTextEdit="1"/>
          </p:cNvSpPr>
          <p:nvPr/>
        </p:nvSpPr>
        <p:spPr bwMode="auto">
          <a:xfrm>
            <a:off x="2971800" y="39624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4446" name="WordArt 350"/>
          <p:cNvSpPr>
            <a:spLocks noChangeArrowheads="1" noChangeShapeType="1" noTextEdit="1"/>
          </p:cNvSpPr>
          <p:nvPr/>
        </p:nvSpPr>
        <p:spPr bwMode="auto">
          <a:xfrm>
            <a:off x="5638800" y="51816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4447" name="WordArt 351"/>
          <p:cNvSpPr>
            <a:spLocks noChangeArrowheads="1" noChangeShapeType="1" noTextEdit="1"/>
          </p:cNvSpPr>
          <p:nvPr/>
        </p:nvSpPr>
        <p:spPr bwMode="auto">
          <a:xfrm>
            <a:off x="6248400" y="51816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4448" name="WordArt 352"/>
          <p:cNvSpPr>
            <a:spLocks noChangeArrowheads="1" noChangeShapeType="1" noTextEdit="1"/>
          </p:cNvSpPr>
          <p:nvPr/>
        </p:nvSpPr>
        <p:spPr bwMode="auto">
          <a:xfrm>
            <a:off x="4572000" y="39624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4449" name="WordArt 353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276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450" name="WordArt 354"/>
          <p:cNvSpPr>
            <a:spLocks noChangeArrowheads="1" noChangeShapeType="1" noTextEdit="1"/>
          </p:cNvSpPr>
          <p:nvPr/>
        </p:nvSpPr>
        <p:spPr bwMode="auto">
          <a:xfrm>
            <a:off x="4038600" y="4572000"/>
            <a:ext cx="276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451" name="WordArt 355"/>
          <p:cNvSpPr>
            <a:spLocks noChangeArrowheads="1" noChangeShapeType="1" noTextEdit="1"/>
          </p:cNvSpPr>
          <p:nvPr/>
        </p:nvSpPr>
        <p:spPr bwMode="auto">
          <a:xfrm>
            <a:off x="5105400" y="3962400"/>
            <a:ext cx="276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452" name="WordArt 356"/>
          <p:cNvSpPr>
            <a:spLocks noChangeArrowheads="1" noChangeShapeType="1" noTextEdit="1"/>
          </p:cNvSpPr>
          <p:nvPr/>
        </p:nvSpPr>
        <p:spPr bwMode="auto">
          <a:xfrm>
            <a:off x="6705600" y="5181600"/>
            <a:ext cx="276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453" name="WordArt 357"/>
          <p:cNvSpPr>
            <a:spLocks noChangeArrowheads="1" noChangeShapeType="1" noTextEdit="1"/>
          </p:cNvSpPr>
          <p:nvPr/>
        </p:nvSpPr>
        <p:spPr bwMode="auto">
          <a:xfrm>
            <a:off x="3505200" y="51816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4455" name="WordArt 359"/>
          <p:cNvSpPr>
            <a:spLocks noChangeArrowheads="1" noChangeShapeType="1" noTextEdit="1"/>
          </p:cNvSpPr>
          <p:nvPr/>
        </p:nvSpPr>
        <p:spPr bwMode="auto">
          <a:xfrm>
            <a:off x="4572000" y="45720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4456" name="WordArt 360"/>
          <p:cNvSpPr>
            <a:spLocks noChangeArrowheads="1" noChangeShapeType="1" noTextEdit="1"/>
          </p:cNvSpPr>
          <p:nvPr/>
        </p:nvSpPr>
        <p:spPr bwMode="auto">
          <a:xfrm>
            <a:off x="7315200" y="51816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4457" name="WordArt 361"/>
          <p:cNvSpPr>
            <a:spLocks noChangeArrowheads="1" noChangeShapeType="1" noTextEdit="1"/>
          </p:cNvSpPr>
          <p:nvPr/>
        </p:nvSpPr>
        <p:spPr bwMode="auto">
          <a:xfrm>
            <a:off x="5715000" y="39624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4462" name="WordArt 366"/>
          <p:cNvSpPr>
            <a:spLocks noChangeArrowheads="1" noChangeShapeType="1" noTextEdit="1"/>
          </p:cNvSpPr>
          <p:nvPr/>
        </p:nvSpPr>
        <p:spPr bwMode="auto">
          <a:xfrm>
            <a:off x="8458200" y="518160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4463" name="WordArt 367"/>
          <p:cNvSpPr>
            <a:spLocks noChangeArrowheads="1" noChangeShapeType="1" noTextEdit="1"/>
          </p:cNvSpPr>
          <p:nvPr/>
        </p:nvSpPr>
        <p:spPr bwMode="auto">
          <a:xfrm>
            <a:off x="5638800" y="457200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4464" name="WordArt 368"/>
          <p:cNvSpPr>
            <a:spLocks noChangeArrowheads="1" noChangeShapeType="1" noTextEdit="1"/>
          </p:cNvSpPr>
          <p:nvPr/>
        </p:nvSpPr>
        <p:spPr bwMode="auto">
          <a:xfrm>
            <a:off x="6781800" y="396240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4465" name="WordArt 369"/>
          <p:cNvSpPr>
            <a:spLocks noChangeArrowheads="1" noChangeShapeType="1" noTextEdit="1"/>
          </p:cNvSpPr>
          <p:nvPr/>
        </p:nvSpPr>
        <p:spPr bwMode="auto">
          <a:xfrm>
            <a:off x="4648200" y="51816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4466" name="WordArt 370"/>
          <p:cNvSpPr>
            <a:spLocks noChangeArrowheads="1" noChangeShapeType="1" noTextEdit="1"/>
          </p:cNvSpPr>
          <p:nvPr/>
        </p:nvSpPr>
        <p:spPr bwMode="auto">
          <a:xfrm>
            <a:off x="1828800" y="51816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4467" name="WordArt 371"/>
          <p:cNvSpPr>
            <a:spLocks noChangeArrowheads="1" noChangeShapeType="1" noTextEdit="1"/>
          </p:cNvSpPr>
          <p:nvPr/>
        </p:nvSpPr>
        <p:spPr bwMode="auto">
          <a:xfrm>
            <a:off x="3505200" y="45720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4468" name="WordArt 372"/>
          <p:cNvSpPr>
            <a:spLocks noChangeArrowheads="1" noChangeShapeType="1" noTextEdit="1"/>
          </p:cNvSpPr>
          <p:nvPr/>
        </p:nvSpPr>
        <p:spPr bwMode="auto">
          <a:xfrm>
            <a:off x="762000" y="45720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4469" name="WordArt 373"/>
          <p:cNvSpPr>
            <a:spLocks noChangeArrowheads="1" noChangeShapeType="1" noTextEdit="1"/>
          </p:cNvSpPr>
          <p:nvPr/>
        </p:nvSpPr>
        <p:spPr bwMode="auto">
          <a:xfrm>
            <a:off x="5181600" y="51816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4470" name="WordArt 374"/>
          <p:cNvSpPr>
            <a:spLocks noChangeArrowheads="1" noChangeShapeType="1" noTextEdit="1"/>
          </p:cNvSpPr>
          <p:nvPr/>
        </p:nvSpPr>
        <p:spPr bwMode="auto">
          <a:xfrm>
            <a:off x="2438400" y="51816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4471" name="WordArt 375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238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4472" name="WordArt 376"/>
          <p:cNvSpPr>
            <a:spLocks noChangeArrowheads="1" noChangeShapeType="1" noTextEdit="1"/>
          </p:cNvSpPr>
          <p:nvPr/>
        </p:nvSpPr>
        <p:spPr bwMode="auto">
          <a:xfrm>
            <a:off x="1828800" y="4572000"/>
            <a:ext cx="3238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</a:t>
            </a:r>
          </a:p>
        </p:txBody>
      </p:sp>
      <p:sp>
        <p:nvSpPr>
          <p:cNvPr id="4473" name="WordArt 377"/>
          <p:cNvSpPr>
            <a:spLocks noChangeArrowheads="1" noChangeShapeType="1" noTextEdit="1"/>
          </p:cNvSpPr>
          <p:nvPr/>
        </p:nvSpPr>
        <p:spPr bwMode="auto">
          <a:xfrm>
            <a:off x="2438400" y="4572000"/>
            <a:ext cx="228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4474" name="WordArt 378"/>
          <p:cNvSpPr>
            <a:spLocks noChangeArrowheads="1" noChangeShapeType="1" noTextEdit="1"/>
          </p:cNvSpPr>
          <p:nvPr/>
        </p:nvSpPr>
        <p:spPr bwMode="auto">
          <a:xfrm>
            <a:off x="2971800" y="4572000"/>
            <a:ext cx="257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4615" name="WordArt 519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11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КАЧЕСТВА,</a:t>
            </a:r>
          </a:p>
        </p:txBody>
      </p:sp>
      <p:sp>
        <p:nvSpPr>
          <p:cNvPr id="4616" name="WordArt 520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830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НЕОБХОДИМЫЕ ШКОЛЬНИКУ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9" dur="500"/>
                                        <p:tgtEl>
                                          <p:spTgt spid="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4" dur="500"/>
                                        <p:tgtEl>
                                          <p:spTgt spid="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5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7" dur="500"/>
                                        <p:tgtEl>
                                          <p:spTgt spid="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0" dur="500"/>
                                        <p:tgtEl>
                                          <p:spTgt spid="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3" dur="500"/>
                                        <p:tgtEl>
                                          <p:spTgt spid="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6" dur="500"/>
                                        <p:tgtEl>
                                          <p:spTgt spid="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9" dur="500"/>
                                        <p:tgtEl>
                                          <p:spTgt spid="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8" dur="500"/>
                                        <p:tgtEl>
                                          <p:spTgt spid="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1" dur="500"/>
                                        <p:tgtEl>
                                          <p:spTgt spid="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4" dur="500"/>
                                        <p:tgtEl>
                                          <p:spTgt spid="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7" dur="500"/>
                                        <p:tgtEl>
                                          <p:spTgt spid="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0" dur="500"/>
                                        <p:tgtEl>
                                          <p:spTgt spid="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3" dur="500"/>
                                        <p:tgtEl>
                                          <p:spTgt spid="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6" dur="500"/>
                                        <p:tgtEl>
                                          <p:spTgt spid="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4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24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1000" fill="hold"/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24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24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1000" fill="hold"/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24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4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24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1" grpId="0" animBg="1"/>
      <p:bldP spid="4391" grpId="1" animBg="1"/>
      <p:bldP spid="4393" grpId="0" animBg="1"/>
      <p:bldP spid="4397" grpId="0" animBg="1"/>
      <p:bldP spid="4399" grpId="0" animBg="1"/>
      <p:bldP spid="4399" grpId="1" animBg="1"/>
      <p:bldP spid="4401" grpId="0" animBg="1"/>
      <p:bldP spid="4403" grpId="0" animBg="1"/>
      <p:bldP spid="4405" grpId="0" animBg="1"/>
      <p:bldP spid="4407" grpId="0" animBg="1"/>
      <p:bldP spid="4409" grpId="0" animBg="1"/>
      <p:bldP spid="4411" grpId="0" animBg="1"/>
      <p:bldP spid="4413" grpId="0" animBg="1"/>
      <p:bldP spid="4415" grpId="0" animBg="1"/>
      <p:bldP spid="4415" grpId="1" animBg="1"/>
      <p:bldP spid="4416" grpId="0" animBg="1"/>
      <p:bldP spid="4417" grpId="0" animBg="1"/>
      <p:bldP spid="4418" grpId="0" animBg="1"/>
      <p:bldP spid="4420" grpId="0" animBg="1"/>
      <p:bldP spid="4421" grpId="0" animBg="1"/>
      <p:bldP spid="4423" grpId="0" animBg="1"/>
      <p:bldP spid="4425" grpId="0" animBg="1"/>
      <p:bldP spid="4427" grpId="0" animBg="1"/>
      <p:bldP spid="4429" grpId="0" animBg="1"/>
      <p:bldP spid="4431" grpId="0" animBg="1"/>
      <p:bldP spid="4433" grpId="0" animBg="1"/>
      <p:bldP spid="4433" grpId="1" animBg="1"/>
      <p:bldP spid="4435" grpId="0" animBg="1"/>
      <p:bldP spid="4436" grpId="0" animBg="1"/>
      <p:bldP spid="4437" grpId="0" animBg="1"/>
      <p:bldP spid="4438" grpId="0" animBg="1"/>
      <p:bldP spid="4439" grpId="0" animBg="1"/>
      <p:bldP spid="4440" grpId="0" animBg="1"/>
      <p:bldP spid="4441" grpId="0" animBg="1"/>
      <p:bldP spid="4442" grpId="0" animBg="1"/>
      <p:bldP spid="4443" grpId="0" animBg="1"/>
      <p:bldP spid="4444" grpId="0" animBg="1"/>
      <p:bldP spid="4445" grpId="0" animBg="1"/>
      <p:bldP spid="4446" grpId="0" animBg="1"/>
      <p:bldP spid="4447" grpId="0" animBg="1"/>
      <p:bldP spid="4448" grpId="0" animBg="1"/>
      <p:bldP spid="4449" grpId="0" animBg="1"/>
      <p:bldP spid="4449" grpId="1" animBg="1"/>
      <p:bldP spid="4450" grpId="0" animBg="1"/>
      <p:bldP spid="4451" grpId="0" animBg="1"/>
      <p:bldP spid="4452" grpId="0" animBg="1"/>
      <p:bldP spid="4453" grpId="0" animBg="1"/>
      <p:bldP spid="4455" grpId="0" animBg="1"/>
      <p:bldP spid="4456" grpId="0" animBg="1"/>
      <p:bldP spid="4457" grpId="0" animBg="1"/>
      <p:bldP spid="4462" grpId="0" animBg="1"/>
      <p:bldP spid="4463" grpId="0" animBg="1"/>
      <p:bldP spid="4464" grpId="0" animBg="1"/>
      <p:bldP spid="4465" grpId="0" animBg="1"/>
      <p:bldP spid="4466" grpId="0" animBg="1"/>
      <p:bldP spid="4467" grpId="0" animBg="1"/>
      <p:bldP spid="4468" grpId="0" animBg="1"/>
      <p:bldP spid="4468" grpId="1" animBg="1"/>
      <p:bldP spid="4469" grpId="0" animBg="1"/>
      <p:bldP spid="4470" grpId="0" animBg="1"/>
      <p:bldP spid="4471" grpId="0" animBg="1"/>
      <p:bldP spid="4472" grpId="0" animBg="1"/>
      <p:bldP spid="4473" grpId="0" animBg="1"/>
      <p:bldP spid="4474" grpId="0" animBg="1"/>
      <p:bldP spid="4615" grpId="0" animBg="1"/>
      <p:bldP spid="46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КОНВЕНЦИЯ  О  ПРАВАХ  РЕБЕНКА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153400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ДЕКЛАРАЦИЯ  ПРАВ  ЧЕЛОВЕКА</a:t>
            </a:r>
          </a:p>
        </p:txBody>
      </p:sp>
      <p:pic>
        <p:nvPicPr>
          <p:cNvPr id="7174" name="Picture 6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819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3962400" y="3886200"/>
            <a:ext cx="4267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МЕЖДУНАРОДНЫЙ 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ДОГОВОР 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ОПРЕДЕЛЕННОМУ ВОПРОСУ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1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СТАТЬЯ 1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7848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Все люди </a:t>
            </a:r>
          </a:p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рождены свободными </a:t>
            </a:r>
          </a:p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равными в своих правах.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СТАТЬЯ 3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80010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Каждый человек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имеет право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личную неприкосновенность,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жизнь и свободу.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СТАТЬЯ 4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8486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Никто не должен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содержаться в рабстве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или подневольном состоянии.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СТАТЬЯ 5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80010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Никто не должен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подвергаться пыткам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или жестокому,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бесчеловечному отношению.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СТАТЬЯ 12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09600" y="1905000"/>
            <a:ext cx="7848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Каждый человек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имеет право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 неприкосновенность жилища.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СТАТЬЯ 17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1534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Каждый человек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имеет право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владеть имуществом.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Никого нельзя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произвольно лишать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его имущества.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206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Arial Black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</dc:creator>
  <cp:lastModifiedBy>EM</cp:lastModifiedBy>
  <cp:revision>10</cp:revision>
  <cp:lastPrinted>1601-01-01T00:00:00Z</cp:lastPrinted>
  <dcterms:created xsi:type="dcterms:W3CDTF">1601-01-01T00:00:00Z</dcterms:created>
  <dcterms:modified xsi:type="dcterms:W3CDTF">2013-08-04T14:51:08Z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