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0B1C-5DD2-475E-9136-FB3C0E0C71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4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29E0C-BD33-40E7-AED2-9C4C248BEC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87E1A-E151-4EF5-B079-60FC078F7C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699C-622F-4090-9B27-FF86DE2559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3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37058-5CFB-4217-B5DF-699934FB66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662A6-4171-4ACF-8719-8B097AE14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0662-9909-4B28-8EBA-8EC0D23699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BE98-5A20-4CAC-9CED-17BCED7F7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6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1BEE6-1785-43F4-A8AC-7B2024F538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7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B3A79-B112-4BF8-806D-D27FD90DA4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9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DB9D-3CEF-4502-94D4-555E93AA50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8CCE00-F773-4999-A784-6D59F8ABBC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katty2562.rusedu.net/gallery/2178/52319018_0akonstituciya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0085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С хорошим настроением принимайся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8458200" cy="3001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"Человек без Родины,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что птица без гнезда"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223818801_osen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36509770WVoRZR_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495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убор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381375"/>
            <a:ext cx="4800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0_62053_8875dde6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oto-stavropol-019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6482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russi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g_Vwt2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R20100807214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а 12 из 7081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268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_99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81000" y="5715000"/>
            <a:ext cx="1905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армия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4038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правительство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6477000" y="5562600"/>
            <a:ext cx="2286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полиция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1828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законы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1828800" y="2971800"/>
            <a:ext cx="5943600" cy="1090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государство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4076700" cy="511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5273675" cy="1020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учебник стр.21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рабочая тетрадь стр. 6-7</a:t>
            </a:r>
          </a:p>
        </p:txBody>
      </p:sp>
      <p:pic>
        <p:nvPicPr>
          <p:cNvPr id="10246" name="Picture 6" descr="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09600" y="3276600"/>
            <a:ext cx="80010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</dc:creator>
  <cp:lastModifiedBy>EM</cp:lastModifiedBy>
  <cp:revision>3</cp:revision>
  <cp:lastPrinted>1601-01-01T00:00:00Z</cp:lastPrinted>
  <dcterms:created xsi:type="dcterms:W3CDTF">2011-09-11T10:11:46Z</dcterms:created>
  <dcterms:modified xsi:type="dcterms:W3CDTF">2013-08-04T14:55:44Z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