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7" r:id="rId3"/>
    <p:sldId id="258" r:id="rId4"/>
    <p:sldId id="262" r:id="rId5"/>
    <p:sldId id="261" r:id="rId6"/>
    <p:sldId id="267" r:id="rId7"/>
    <p:sldId id="266" r:id="rId8"/>
    <p:sldId id="265" r:id="rId9"/>
    <p:sldId id="269" r:id="rId10"/>
    <p:sldId id="278" r:id="rId11"/>
    <p:sldId id="268" r:id="rId12"/>
    <p:sldId id="279" r:id="rId13"/>
    <p:sldId id="281" r:id="rId14"/>
    <p:sldId id="284" r:id="rId15"/>
    <p:sldId id="283" r:id="rId16"/>
    <p:sldId id="259" r:id="rId17"/>
    <p:sldId id="280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A3B67-69C0-4262-A248-1C526A3E0B89}" type="datetimeFigureOut">
              <a:rPr lang="ru-RU" smtClean="0"/>
              <a:pPr/>
              <a:t>28.08.2013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F0B3-6C60-4E3D-9EAB-5D9836EBD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3F0B3-6C60-4E3D-9EAB-5D9836EBD7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B013-C6C5-4218-9994-4889EE046593}" type="datetimeFigureOut">
              <a:rPr lang="ru-RU" smtClean="0"/>
              <a:pPr/>
              <a:t>28.08.2013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43902-59E2-4CF4-98DD-82D0EBE1AF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v06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346" y="1022492"/>
            <a:ext cx="2152654" cy="58355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071810"/>
            <a:ext cx="4357718" cy="940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643446"/>
            <a:ext cx="4071966" cy="726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казачества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\Мои документы\1260871598_gerb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2928926" cy="270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6215106" cy="940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Народная мудрость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zhkost01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2000250"/>
            <a:ext cx="5651183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5643602" cy="8693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Старинные казачьи поверья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Admin\Мои документы\1216200714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246067"/>
            <a:ext cx="5572132" cy="5611933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Мои документы\ооооо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428736"/>
            <a:ext cx="2428892" cy="3323747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Мои документы\ьььбщш9090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143380"/>
            <a:ext cx="3224193" cy="2428892"/>
          </a:xfrm>
          <a:prstGeom prst="rect">
            <a:avLst/>
          </a:prstGeom>
          <a:noFill/>
        </p:spPr>
      </p:pic>
      <p:pic>
        <p:nvPicPr>
          <p:cNvPr id="7" name="Picture 2" descr="http://s54.radikal.ru/i144/1001/ee/2d490aec02c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2852"/>
            <a:ext cx="9223495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8" name="Picture 3" descr="C:\Documents and Settings\Admin\Мои документы\b7f223b93e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101"/>
            <a:ext cx="9144000" cy="714310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atamann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2625" y="1619250"/>
            <a:ext cx="5238750" cy="3619500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Мои документы\neptunelarg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25364">
            <a:off x="526346" y="249724"/>
            <a:ext cx="2452683" cy="29205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Documents and Settings\Admin\Мои документы\11.36.58maizswee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491312">
            <a:off x="5806038" y="765204"/>
            <a:ext cx="3060710" cy="19937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Admin\Мои документы\ogurcy.preview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741282">
            <a:off x="5508645" y="3827712"/>
            <a:ext cx="2795022" cy="2727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Admin\Мои документы\sliva_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965489">
            <a:off x="285720" y="4143380"/>
            <a:ext cx="2914651" cy="234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Мои документы\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7975"/>
            <a:ext cx="5143504" cy="69559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857232"/>
            <a:ext cx="3643338" cy="304698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Мать для казака – величайшая святыня.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ex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42901"/>
            <a:ext cx="9144065" cy="7000901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don_cossacks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7572396" cy="67610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886949">
            <a:off x="992337" y="4472029"/>
            <a:ext cx="8076438" cy="157120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Душа народа - песня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2" name="Picture 2" descr="C:\Documents and Settings\Admin\Мои документы\0_104b9_6e4281e9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Мои документы\img_9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31"/>
            <a:ext cx="9144000" cy="6000769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2427"/>
            <a:ext cx="9144000" cy="6745574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Мои документы\1274274693_s_konjo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-1367"/>
            <a:ext cx="4786314" cy="68593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6286544" cy="785794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Верный друг казака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33c2baf5b3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6954"/>
            <a:ext cx="9144000" cy="6101046"/>
          </a:xfrm>
          <a:prstGeom prst="rect">
            <a:avLst/>
          </a:prstGeom>
          <a:noFill/>
        </p:spPr>
      </p:pic>
      <p:pic>
        <p:nvPicPr>
          <p:cNvPr id="3075" name="Picture 3" descr="H:\для марины\0_6d79_d1fc2b98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91392">
            <a:off x="438985" y="299640"/>
            <a:ext cx="4531728" cy="6291856"/>
          </a:xfrm>
          <a:prstGeom prst="rect">
            <a:avLst/>
          </a:prstGeom>
          <a:noFill/>
        </p:spPr>
      </p:pic>
      <p:pic>
        <p:nvPicPr>
          <p:cNvPr id="3077" name="Picture 5" descr="H:\для марины\1959DSC017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3759">
            <a:off x="4962669" y="479500"/>
            <a:ext cx="3571900" cy="606582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275932">
            <a:off x="0" y="0"/>
            <a:ext cx="5929354" cy="14287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ДЖИГИТОВКА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12290" name="Picture 2" descr="C:\Documents and Settings\Admin\Мои документы\6e9c812ce5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0"/>
            <a:ext cx="4672013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2786058"/>
            <a:ext cx="4429124" cy="317009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Казак  - знаток многих народов, их жизни, обычаев, традиций</a:t>
            </a:r>
            <a:endParaRPr lang="ru-RU" sz="4000" b="1" dirty="0"/>
          </a:p>
        </p:txBody>
      </p:sp>
      <p:pic>
        <p:nvPicPr>
          <p:cNvPr id="12291" name="Picture 3" descr="C:\Documents and Settings\Admin\Мои документы\kazak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0653"/>
            <a:ext cx="2071670" cy="6787347"/>
          </a:xfrm>
          <a:prstGeom prst="rect">
            <a:avLst/>
          </a:prstGeom>
          <a:noFill/>
        </p:spPr>
      </p:pic>
      <p:pic>
        <p:nvPicPr>
          <p:cNvPr id="6" name="Picture 2" descr="http://ic.pics.livejournal.com/sergeytsvetkov/24359590/206868/206868_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42852"/>
            <a:ext cx="387085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13318" name="Picture 6" descr="C:\Documents and Settings\Admin\Мои документы\kazaki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2" cy="6858000"/>
          </a:xfrm>
          <a:prstGeom prst="rect">
            <a:avLst/>
          </a:prstGeom>
          <a:noFill/>
        </p:spPr>
      </p:pic>
      <p:pic>
        <p:nvPicPr>
          <p:cNvPr id="13317" name="Picture 5" descr="C:\Documents and Settings\Admin\Мои документы\hutor_16_w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Мои документы\136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643578"/>
            <a:ext cx="25002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Презентацию подготовила: </a:t>
            </a:r>
          </a:p>
          <a:p>
            <a:r>
              <a:rPr lang="ru-RU" sz="1400" dirty="0" err="1" smtClean="0"/>
              <a:t>Кружалова</a:t>
            </a:r>
            <a:r>
              <a:rPr lang="ru-RU" sz="1400" dirty="0" smtClean="0"/>
              <a:t> Марина Ивановна,</a:t>
            </a:r>
          </a:p>
          <a:p>
            <a:r>
              <a:rPr lang="ru-RU" sz="1400" dirty="0" smtClean="0"/>
              <a:t> учитель МБОУ лицея №8</a:t>
            </a:r>
          </a:p>
          <a:p>
            <a:r>
              <a:rPr lang="ru-RU" sz="1400" dirty="0" smtClean="0"/>
              <a:t>города Ставрополя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1222-570x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928670"/>
            <a:ext cx="4357699" cy="3417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:\Documents and Settings\Admin\Мои документы\img_4_4_1_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0"/>
            <a:ext cx="3857620" cy="2759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1244070">
            <a:off x="47207" y="225820"/>
            <a:ext cx="4429156" cy="11430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Тяжелая жизнь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Admin\Мои документы\1200297093_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92500"/>
            <a:ext cx="2667000" cy="336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C:\Documents and Settings\Admin\Мои документы\135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07842">
            <a:off x="4929190" y="3081343"/>
            <a:ext cx="3429024" cy="3776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Донской казак 1910 г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714908" cy="61960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3500438"/>
            <a:ext cx="3714776" cy="1000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вольный человек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3857652" cy="8572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Казак-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314BI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05144">
            <a:off x="940387" y="-893399"/>
            <a:ext cx="2733144" cy="4364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kazak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5214974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Кочевая жизнь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Мои документы\01f4595b5075.jpg"/>
          <p:cNvPicPr>
            <a:picLocks noChangeAspect="1" noChangeArrowheads="1"/>
          </p:cNvPicPr>
          <p:nvPr/>
        </p:nvPicPr>
        <p:blipFill>
          <a:blip r:embed="rId3"/>
          <a:srcRect r="-660"/>
          <a:stretch>
            <a:fillRect/>
          </a:stretch>
        </p:blipFill>
        <p:spPr bwMode="auto">
          <a:xfrm>
            <a:off x="0" y="2157200"/>
            <a:ext cx="3857620" cy="4700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Admin\Мои документы\8f8f127b667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5715000" cy="42195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17742">
            <a:off x="571472" y="500042"/>
            <a:ext cx="4500594" cy="1000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Служба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don2-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5715000" cy="4257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Admin\Мои документы\25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" y="4534386"/>
            <a:ext cx="2928926" cy="2323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Admin\Мои документы\b956e4d925c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1062" y="0"/>
            <a:ext cx="3642938" cy="2428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Documents and Settings\Admin\Мои документы\35958465_Korolkov_il_k_Tihomu_Donu_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152900"/>
            <a:ext cx="3429000" cy="270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 rot="20948033">
            <a:off x="136023" y="-108749"/>
            <a:ext cx="5857884" cy="200024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Казачий круг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Мои документы\96f54841bacbd8166e9ebf95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942792"/>
            <a:ext cx="4357718" cy="5915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500042"/>
            <a:ext cx="3143272" cy="7143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Донские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785926"/>
            <a:ext cx="3071834" cy="8693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Сибирские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2928934"/>
            <a:ext cx="3143272" cy="7858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Запорожские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143380"/>
            <a:ext cx="3571900" cy="6550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Терские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Мои документы\3acfb23d13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143000"/>
            <a:ext cx="428625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1802" y="500042"/>
            <a:ext cx="5500694" cy="11430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Ставропольский полк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Admin\Мои документы\b956e4d925c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67220">
            <a:off x="3863892" y="4392968"/>
            <a:ext cx="2730154" cy="2158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Documents and Settings\Admin\Мои документы\mRyadovIOberOficerKazachRG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32" y="1778000"/>
            <a:ext cx="2571768" cy="50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Мои документы\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337657">
            <a:off x="412845" y="272115"/>
            <a:ext cx="2012415" cy="2673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pen.az/uploads/posts/2009-06/1245007901_hj113_35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6525"/>
            <a:ext cx="9144000" cy="7043437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Мои документы\k-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6500826" cy="48256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Казаки всегда относили себя к особому народу, имеющему свои историю, традиции, обычаи, культуру.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86</Words>
  <Application>Microsoft Office PowerPoint</Application>
  <PresentationFormat>Экран (4:3)</PresentationFormat>
  <Paragraphs>26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89</cp:revision>
  <dcterms:created xsi:type="dcterms:W3CDTF">2010-11-13T11:26:00Z</dcterms:created>
  <dcterms:modified xsi:type="dcterms:W3CDTF">2013-08-28T14:29:55Z</dcterms:modified>
</cp:coreProperties>
</file>