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00694" y="142853"/>
            <a:ext cx="3000396" cy="242889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</a:rPr>
              <a:t>Образ Осени</a:t>
            </a:r>
            <a:endParaRPr lang="ru-RU" sz="5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2857496"/>
            <a:ext cx="3071834" cy="3786214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В октябре, неведомо откуда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Возвратились теплые деньки.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Точно акварельные этюды,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Краски дня воздушны и легки. </a:t>
            </a:r>
          </a:p>
          <a:p>
            <a:endParaRPr lang="ru-RU" sz="1800" dirty="0" smtClean="0">
              <a:solidFill>
                <a:srgbClr val="FFFF00"/>
              </a:solidFill>
            </a:endParaRPr>
          </a:p>
          <a:p>
            <a:r>
              <a:rPr lang="ru-RU" sz="1800" dirty="0" smtClean="0">
                <a:solidFill>
                  <a:srgbClr val="FFFF00"/>
                </a:solidFill>
              </a:rPr>
              <a:t>Так прозрачна золотая осень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И, пленяя нежностью сердца,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Зримо до сознания доносит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Тонкий вкус Великого Творца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endParaRPr lang="ru-RU" sz="1800" dirty="0" smtClean="0">
              <a:solidFill>
                <a:srgbClr val="FFFF00"/>
              </a:solidFill>
            </a:endParaRPr>
          </a:p>
        </p:txBody>
      </p:sp>
      <p:pic>
        <p:nvPicPr>
          <p:cNvPr id="4" name="Рисунок 3" descr="78609740_4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515791" cy="685800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Осень- музыкант</a:t>
            </a:r>
            <a:endParaRPr lang="ru-RU" dirty="0"/>
          </a:p>
        </p:txBody>
      </p:sp>
      <p:pic>
        <p:nvPicPr>
          <p:cNvPr id="4" name="Содержимое 3" descr="78609740_44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4653962" cy="57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Осень- Фея…</a:t>
            </a:r>
            <a:endParaRPr lang="ru-RU" dirty="0"/>
          </a:p>
        </p:txBody>
      </p:sp>
      <p:pic>
        <p:nvPicPr>
          <p:cNvPr id="4" name="Содержимое 3" descr="orman-masali-woodland-fair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7188398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Осень. Рисуем портрет Осени.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Начинаем с овала лица</a:t>
            </a:r>
            <a:endParaRPr lang="ru-RU" dirty="0"/>
          </a:p>
        </p:txBody>
      </p:sp>
      <p:pic>
        <p:nvPicPr>
          <p:cNvPr id="4" name="Рисунок 3" descr="Kak-narisovat-litso-devushki-poetapno-karandashom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5101402" cy="4500570"/>
          </a:xfrm>
          <a:prstGeom prst="rect">
            <a:avLst/>
          </a:prstGeo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1571611"/>
            <a:ext cx="2714644" cy="3841477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Добавляем глаза</a:t>
            </a:r>
            <a:endParaRPr lang="ru-RU" dirty="0"/>
          </a:p>
        </p:txBody>
      </p:sp>
      <p:pic>
        <p:nvPicPr>
          <p:cNvPr id="4" name="Содержимое 3" descr="Kak-narisovat-litso-devushki-poetapno-karandashom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83067" y="1428736"/>
            <a:ext cx="4960933" cy="4123086"/>
          </a:xfrm>
        </p:spPr>
      </p:pic>
      <p:pic>
        <p:nvPicPr>
          <p:cNvPr id="5" name="Рисунок 4" descr="kak-narisovat-glaza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4235470" cy="401003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нос</a:t>
            </a:r>
            <a:endParaRPr lang="ru-RU" dirty="0"/>
          </a:p>
        </p:txBody>
      </p:sp>
      <p:pic>
        <p:nvPicPr>
          <p:cNvPr id="4" name="Содержимое 3" descr="Kak-narisovat-litso-devushki-poetapno-karandashom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8381" y="1278713"/>
            <a:ext cx="6785619" cy="5579287"/>
          </a:xfrm>
        </p:spPr>
      </p:pic>
      <p:pic>
        <p:nvPicPr>
          <p:cNvPr id="5" name="Рисунок 4" descr="79309013_1240293498_1217445058_mang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2575"/>
            <a:ext cx="3724275" cy="530542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рот</a:t>
            </a:r>
            <a:endParaRPr lang="ru-RU" dirty="0"/>
          </a:p>
        </p:txBody>
      </p:sp>
      <p:pic>
        <p:nvPicPr>
          <p:cNvPr id="4" name="Содержимое 3" descr="Kak-narisovat-litso-devushki-poetapno-karandashom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6406" y="1214423"/>
            <a:ext cx="6957836" cy="5643578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Брови</a:t>
            </a:r>
            <a:endParaRPr lang="ru-RU" dirty="0"/>
          </a:p>
        </p:txBody>
      </p:sp>
      <p:pic>
        <p:nvPicPr>
          <p:cNvPr id="4" name="Содержимое 3" descr="Kak-narisovat-litso-devushki-poetapno-karandashom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276016"/>
            <a:ext cx="6786609" cy="5715832"/>
          </a:xfrm>
        </p:spPr>
      </p:pic>
      <p:pic>
        <p:nvPicPr>
          <p:cNvPr id="5" name="Рисунок 4" descr="post-24860-118048637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7" y="2357430"/>
            <a:ext cx="2516855" cy="3214710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волосы</a:t>
            </a:r>
            <a:endParaRPr lang="ru-RU" dirty="0"/>
          </a:p>
        </p:txBody>
      </p:sp>
      <p:pic>
        <p:nvPicPr>
          <p:cNvPr id="4" name="Содержимое 3" descr="Kak-narisovat-litso-devushki-poetapno-karandashom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5688227" cy="4714908"/>
          </a:xfrm>
        </p:spPr>
      </p:pic>
      <p:pic>
        <p:nvPicPr>
          <p:cNvPr id="5" name="Рисунок 4" descr="95176958_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214686"/>
            <a:ext cx="4258826" cy="364331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Шея и уши</a:t>
            </a:r>
            <a:endParaRPr lang="ru-RU" dirty="0"/>
          </a:p>
        </p:txBody>
      </p:sp>
      <p:pic>
        <p:nvPicPr>
          <p:cNvPr id="4" name="Содержимое 3" descr="Kak-narisovat-litso-devushki-poetapno-karandashom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85860"/>
            <a:ext cx="6357982" cy="5284190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Украшаем рисунок осенними цветами</a:t>
            </a:r>
            <a:endParaRPr lang="ru-RU" dirty="0"/>
          </a:p>
        </p:txBody>
      </p:sp>
      <p:pic>
        <p:nvPicPr>
          <p:cNvPr id="4" name="Содержимое 3" descr="1919937000ff45a756eaf4a0466f29da15d82aea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2000240"/>
            <a:ext cx="4098313" cy="4525963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6929486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Осень - это пейзаж…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jnesy skinmdoh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142984"/>
            <a:ext cx="5286412" cy="553814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229600" cy="1143000"/>
          </a:xfrm>
        </p:spPr>
        <p:txBody>
          <a:bodyPr/>
          <a:lstStyle/>
          <a:p>
            <a:r>
              <a:rPr lang="ru-RU" dirty="0" smtClean="0"/>
              <a:t>Осень- это ситуации…</a:t>
            </a:r>
            <a:endParaRPr lang="ru-RU" dirty="0"/>
          </a:p>
        </p:txBody>
      </p:sp>
      <p:pic>
        <p:nvPicPr>
          <p:cNvPr id="4" name="Содержимое 3" descr="79387657_ruyzhik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9150" y="0"/>
            <a:ext cx="8048237" cy="5357826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72140"/>
            <a:ext cx="8229600" cy="1143000"/>
          </a:xfrm>
        </p:spPr>
        <p:txBody>
          <a:bodyPr/>
          <a:lstStyle/>
          <a:p>
            <a:r>
              <a:rPr lang="ru-RU" dirty="0" smtClean="0"/>
              <a:t>Осень – это волшебство…</a:t>
            </a:r>
            <a:endParaRPr lang="ru-RU" dirty="0"/>
          </a:p>
        </p:txBody>
      </p:sp>
      <p:pic>
        <p:nvPicPr>
          <p:cNvPr id="4" name="Содержимое 3" descr="xnFxTrzy-L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0"/>
            <a:ext cx="6858048" cy="5484171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 – это дева… грустная</a:t>
            </a:r>
            <a:endParaRPr lang="ru-RU" dirty="0"/>
          </a:p>
        </p:txBody>
      </p:sp>
      <p:pic>
        <p:nvPicPr>
          <p:cNvPr id="4" name="Содержимое 3" descr="0a25afc9bb1686ea1a0bef926e711d1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3000" y="1600200"/>
            <a:ext cx="7003217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Осень-Мечтательница…</a:t>
            </a:r>
            <a:endParaRPr lang="ru-RU" dirty="0"/>
          </a:p>
        </p:txBody>
      </p:sp>
      <p:pic>
        <p:nvPicPr>
          <p:cNvPr id="4" name="Содержимое 3" descr="942617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461" y="1720056"/>
            <a:ext cx="7729751" cy="5137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 – колдунья…</a:t>
            </a:r>
            <a:endParaRPr lang="ru-RU" dirty="0"/>
          </a:p>
        </p:txBody>
      </p:sp>
      <p:pic>
        <p:nvPicPr>
          <p:cNvPr id="4" name="Содержимое 3" descr="77757434_2873132_zlatovlask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1214421"/>
            <a:ext cx="3786214" cy="572763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 – танцовщица…</a:t>
            </a:r>
            <a:endParaRPr lang="ru-RU" dirty="0"/>
          </a:p>
        </p:txBody>
      </p:sp>
      <p:pic>
        <p:nvPicPr>
          <p:cNvPr id="4" name="Содержимое 3" descr="1309085013_xcf-10_www.nevsepic.com.u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214422"/>
            <a:ext cx="4001933" cy="54292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Осень- это леди…</a:t>
            </a:r>
            <a:endParaRPr lang="ru-RU" dirty="0"/>
          </a:p>
        </p:txBody>
      </p:sp>
      <p:pic>
        <p:nvPicPr>
          <p:cNvPr id="4" name="Содержимое 3" descr="00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785926"/>
            <a:ext cx="4818894" cy="40719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0" y="2362200"/>
            <a:ext cx="47625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102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Образ Осени</vt:lpstr>
      <vt:lpstr>Осень - это пейзаж…</vt:lpstr>
      <vt:lpstr>Осень- это ситуации…</vt:lpstr>
      <vt:lpstr>Осень – это волшебство…</vt:lpstr>
      <vt:lpstr>Осень – это дева… грустная</vt:lpstr>
      <vt:lpstr>Осень-Мечтательница…</vt:lpstr>
      <vt:lpstr>Осень – колдунья…</vt:lpstr>
      <vt:lpstr>Осень – танцовщица…</vt:lpstr>
      <vt:lpstr>Осень- это леди…</vt:lpstr>
      <vt:lpstr>Осень- музыкант</vt:lpstr>
      <vt:lpstr>Осень- Фея…</vt:lpstr>
      <vt:lpstr>Осень. Рисуем портрет Осени.</vt:lpstr>
      <vt:lpstr>Добавляем глаза</vt:lpstr>
      <vt:lpstr>нос</vt:lpstr>
      <vt:lpstr>рот</vt:lpstr>
      <vt:lpstr>Брови</vt:lpstr>
      <vt:lpstr>волосы</vt:lpstr>
      <vt:lpstr>Шея и уши</vt:lpstr>
      <vt:lpstr>Украшаем рисунок осенними цветами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Осени</dc:title>
  <dc:creator>Валерия</dc:creator>
  <cp:lastModifiedBy>Валерия</cp:lastModifiedBy>
  <cp:revision>23</cp:revision>
  <dcterms:created xsi:type="dcterms:W3CDTF">2013-10-06T09:43:31Z</dcterms:created>
  <dcterms:modified xsi:type="dcterms:W3CDTF">2013-10-06T10:47:34Z</dcterms:modified>
</cp:coreProperties>
</file>