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67" r:id="rId4"/>
    <p:sldId id="256" r:id="rId5"/>
    <p:sldId id="257" r:id="rId6"/>
    <p:sldId id="258" r:id="rId7"/>
    <p:sldId id="259" r:id="rId8"/>
    <p:sldId id="260" r:id="rId9"/>
    <p:sldId id="261" r:id="rId10"/>
    <p:sldId id="262" r:id="rId11"/>
    <p:sldId id="263"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22.11.2013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22.11.2013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22.11.2013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ookmi.ru/kak-risovat-glaza.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88640"/>
            <a:ext cx="4434055" cy="6185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1" y="188640"/>
            <a:ext cx="4576773" cy="6185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670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Как научить ребенка рисовать: мастер-класс портрет"/>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5112568" cy="6120680"/>
          </a:xfrm>
          <a:prstGeom prst="rect">
            <a:avLst/>
          </a:prstGeom>
          <a:noFill/>
          <a:ln>
            <a:noFill/>
          </a:ln>
        </p:spPr>
      </p:pic>
      <p:sp>
        <p:nvSpPr>
          <p:cNvPr id="5" name="Прямоугольник 4"/>
          <p:cNvSpPr/>
          <p:nvPr/>
        </p:nvSpPr>
        <p:spPr>
          <a:xfrm>
            <a:off x="6012160" y="620688"/>
            <a:ext cx="2555776" cy="4893647"/>
          </a:xfrm>
          <a:prstGeom prst="rect">
            <a:avLst/>
          </a:prstGeom>
        </p:spPr>
        <p:txBody>
          <a:bodyPr wrap="square">
            <a:spAutoFit/>
          </a:bodyPr>
          <a:lstStyle/>
          <a:p>
            <a:r>
              <a:rPr lang="ru-RU" sz="2400" dirty="0"/>
              <a:t>Рисуем нос длинной примерно до нижней линии разметки. Уши размещаем между верхней и нижней линиями разметки. Линию рта рисуем посередине между носом и подбородком.</a:t>
            </a:r>
          </a:p>
        </p:txBody>
      </p:sp>
    </p:spTree>
    <p:extLst>
      <p:ext uri="{BB962C8B-B14F-4D97-AF65-F5344CB8AC3E}">
        <p14:creationId xmlns:p14="http://schemas.microsoft.com/office/powerpoint/2010/main" val="64883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Как научить ребенка рисовать: мастер-класс портрет"/>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639852"/>
            <a:ext cx="5760640" cy="5939641"/>
          </a:xfrm>
          <a:prstGeom prst="rect">
            <a:avLst/>
          </a:prstGeom>
          <a:noFill/>
          <a:ln>
            <a:noFill/>
          </a:ln>
        </p:spPr>
      </p:pic>
      <p:sp>
        <p:nvSpPr>
          <p:cNvPr id="5" name="Прямоугольник 4"/>
          <p:cNvSpPr/>
          <p:nvPr/>
        </p:nvSpPr>
        <p:spPr>
          <a:xfrm>
            <a:off x="2771800" y="116632"/>
            <a:ext cx="4448910" cy="523220"/>
          </a:xfrm>
          <a:prstGeom prst="rect">
            <a:avLst/>
          </a:prstGeom>
        </p:spPr>
        <p:txBody>
          <a:bodyPr wrap="none">
            <a:spAutoFit/>
          </a:bodyPr>
          <a:lstStyle/>
          <a:p>
            <a:pPr algn="ctr"/>
            <a:r>
              <a:rPr lang="ru-RU" sz="2800" dirty="0"/>
              <a:t>Рисуем прическу и одежду. </a:t>
            </a:r>
          </a:p>
        </p:txBody>
      </p:sp>
    </p:spTree>
    <p:extLst>
      <p:ext uri="{BB962C8B-B14F-4D97-AF65-F5344CB8AC3E}">
        <p14:creationId xmlns:p14="http://schemas.microsoft.com/office/powerpoint/2010/main" val="265286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8028"/>
            <a:ext cx="6984776" cy="683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852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0942"/>
            <a:ext cx="5112568" cy="681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41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3770"/>
            <a:ext cx="7772400" cy="1470025"/>
          </a:xfrm>
        </p:spPr>
        <p:txBody>
          <a:bodyPr>
            <a:normAutofit fontScale="90000"/>
          </a:bodyPr>
          <a:lstStyle/>
          <a:p>
            <a:r>
              <a:rPr lang="ru-RU" b="1" dirty="0"/>
              <a:t>1.</a:t>
            </a:r>
            <a:r>
              <a:rPr lang="ru-RU" dirty="0"/>
              <a:t> Первый контур лица человека самый важный</a:t>
            </a:r>
            <a:br>
              <a:rPr lang="ru-RU" dirty="0"/>
            </a:br>
            <a:endParaRPr lang="ru-RU" dirty="0"/>
          </a:p>
        </p:txBody>
      </p:sp>
      <p:sp>
        <p:nvSpPr>
          <p:cNvPr id="3" name="Подзаголовок 2"/>
          <p:cNvSpPr>
            <a:spLocks noGrp="1"/>
          </p:cNvSpPr>
          <p:nvPr>
            <p:ph type="subTitle" idx="1"/>
          </p:nvPr>
        </p:nvSpPr>
        <p:spPr>
          <a:xfrm>
            <a:off x="4427984" y="1268760"/>
            <a:ext cx="4464496" cy="5400600"/>
          </a:xfrm>
        </p:spPr>
        <p:txBody>
          <a:bodyPr>
            <a:normAutofit fontScale="92500" lnSpcReduction="20000"/>
          </a:bodyPr>
          <a:lstStyle/>
          <a:p>
            <a:pPr algn="l"/>
            <a:r>
              <a:rPr lang="ru-RU" sz="3000" dirty="0">
                <a:solidFill>
                  <a:schemeClr val="tx1"/>
                </a:solidFill>
              </a:rPr>
              <a:t>Чтобы нарисовать правильно портрет человека важно точно сделать первый контур, контур лица. Не нажимая сильно на карандаш, повторите это овал лица человека на вашем рисунке. Возможно придется нарисовать его несколько раз этот шаг, не жалейте бумаги, рисуйте столько, пока овал лица не будет правильной формы и симметричным.</a:t>
            </a:r>
          </a:p>
          <a:p>
            <a:endParaRPr lang="ru-RU" dirty="0"/>
          </a:p>
        </p:txBody>
      </p:sp>
      <p:pic>
        <p:nvPicPr>
          <p:cNvPr id="4" name="Рисунок 3" descr="Как нарисовать портрет, шаг 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2957314" cy="3741936"/>
          </a:xfrm>
          <a:prstGeom prst="rect">
            <a:avLst/>
          </a:prstGeom>
          <a:noFill/>
          <a:ln>
            <a:noFill/>
          </a:ln>
        </p:spPr>
      </p:pic>
    </p:spTree>
    <p:extLst>
      <p:ext uri="{BB962C8B-B14F-4D97-AF65-F5344CB8AC3E}">
        <p14:creationId xmlns:p14="http://schemas.microsoft.com/office/powerpoint/2010/main" val="385392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2.</a:t>
            </a:r>
            <a:r>
              <a:rPr lang="ru-RU" dirty="0"/>
              <a:t> Разметка основных частей лица человека</a:t>
            </a:r>
            <a:br>
              <a:rPr lang="ru-RU" dirty="0"/>
            </a:br>
            <a:endParaRPr lang="ru-RU" dirty="0"/>
          </a:p>
        </p:txBody>
      </p:sp>
      <p:pic>
        <p:nvPicPr>
          <p:cNvPr id="4" name="Объект 3" descr="Как нарисовать портрет, шаг 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3600400" cy="4752528"/>
          </a:xfrm>
          <a:prstGeom prst="rect">
            <a:avLst/>
          </a:prstGeom>
          <a:noFill/>
          <a:ln>
            <a:noFill/>
          </a:ln>
        </p:spPr>
      </p:pic>
      <p:sp>
        <p:nvSpPr>
          <p:cNvPr id="5" name="Прямоугольник 4"/>
          <p:cNvSpPr/>
          <p:nvPr/>
        </p:nvSpPr>
        <p:spPr>
          <a:xfrm>
            <a:off x="5148064" y="1268760"/>
            <a:ext cx="3816424" cy="5262979"/>
          </a:xfrm>
          <a:prstGeom prst="rect">
            <a:avLst/>
          </a:prstGeom>
        </p:spPr>
        <p:txBody>
          <a:bodyPr wrap="square">
            <a:spAutoFit/>
          </a:bodyPr>
          <a:lstStyle/>
          <a:p>
            <a:r>
              <a:rPr lang="ru-RU" sz="2400" dirty="0"/>
              <a:t>Ровно по центру нарисуйте горизонтальную линию, делящую портрет на две части, и чуть ниже еще одну параллельную линию. От центра нижней линии, нарисуйте перпендикулярную линию, и пометьте, где на лице будет расположен кончик носа. Все эти линии рисуйте, не нажимая сильно на карандаш. Не забудьте нарисовать уши.</a:t>
            </a:r>
          </a:p>
        </p:txBody>
      </p:sp>
    </p:spTree>
    <p:extLst>
      <p:ext uri="{BB962C8B-B14F-4D97-AF65-F5344CB8AC3E}">
        <p14:creationId xmlns:p14="http://schemas.microsoft.com/office/powerpoint/2010/main" val="194920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3.</a:t>
            </a:r>
            <a:r>
              <a:rPr lang="ru-RU" dirty="0"/>
              <a:t> Главная часть портрета человека его глаза</a:t>
            </a:r>
            <a:br>
              <a:rPr lang="ru-RU" dirty="0"/>
            </a:br>
            <a:endParaRPr lang="ru-RU" dirty="0"/>
          </a:p>
        </p:txBody>
      </p:sp>
      <p:pic>
        <p:nvPicPr>
          <p:cNvPr id="4" name="Объект 3" descr="Как нарисовать портрет, шаг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3816424" cy="4896544"/>
          </a:xfrm>
          <a:prstGeom prst="rect">
            <a:avLst/>
          </a:prstGeom>
          <a:noFill/>
          <a:ln>
            <a:noFill/>
          </a:ln>
        </p:spPr>
      </p:pic>
      <p:sp>
        <p:nvSpPr>
          <p:cNvPr id="5" name="Прямоугольник 4"/>
          <p:cNvSpPr/>
          <p:nvPr/>
        </p:nvSpPr>
        <p:spPr>
          <a:xfrm>
            <a:off x="4860032" y="1553596"/>
            <a:ext cx="3779912" cy="4801314"/>
          </a:xfrm>
          <a:prstGeom prst="rect">
            <a:avLst/>
          </a:prstGeom>
        </p:spPr>
        <p:txBody>
          <a:bodyPr wrap="square">
            <a:spAutoFit/>
          </a:bodyPr>
          <a:lstStyle/>
          <a:p>
            <a:r>
              <a:rPr lang="ru-RU" dirty="0"/>
              <a:t>На этом этапе рисовать будет намного легче, но нужно быть предельно внимательным и аккуратным. Наверное, нужно заточить поострее карандаш, карандаш нам нужен сейчас острый. </a:t>
            </a:r>
            <a:br>
              <a:rPr lang="ru-RU" dirty="0"/>
            </a:br>
            <a:r>
              <a:rPr lang="ru-RU" dirty="0"/>
              <a:t>Глаза на лице человека это самая важная часть портрета. Поэтому давайте с них и начнем рисовать этот шаг портрета. Плавными, овальными линиями </a:t>
            </a:r>
            <a:r>
              <a:rPr lang="ru-RU" u="sng" dirty="0">
                <a:hlinkClick r:id="rId3"/>
              </a:rPr>
              <a:t>нарисуйте глаза</a:t>
            </a:r>
            <a:r>
              <a:rPr lang="ru-RU" dirty="0"/>
              <a:t>, но предварительно поставьте метки (точки) для боковых, верхних и нижних границ каждого глаза. Нарисуйте зрачки, линию рта и начальные контуры волос.</a:t>
            </a:r>
          </a:p>
        </p:txBody>
      </p:sp>
    </p:spTree>
    <p:extLst>
      <p:ext uri="{BB962C8B-B14F-4D97-AF65-F5344CB8AC3E}">
        <p14:creationId xmlns:p14="http://schemas.microsoft.com/office/powerpoint/2010/main" val="266875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4.</a:t>
            </a:r>
            <a:r>
              <a:rPr lang="ru-RU" dirty="0"/>
              <a:t> Нарисуйте на лице человека контуры бровей, рта и губ</a:t>
            </a:r>
            <a:br>
              <a:rPr lang="ru-RU" dirty="0"/>
            </a:br>
            <a:endParaRPr lang="ru-RU" dirty="0"/>
          </a:p>
        </p:txBody>
      </p:sp>
      <p:pic>
        <p:nvPicPr>
          <p:cNvPr id="4" name="Объект 3" descr="Как нарисовать портрет, шаг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3744416" cy="5040560"/>
          </a:xfrm>
          <a:prstGeom prst="rect">
            <a:avLst/>
          </a:prstGeom>
          <a:noFill/>
          <a:ln>
            <a:noFill/>
          </a:ln>
        </p:spPr>
      </p:pic>
      <p:sp>
        <p:nvSpPr>
          <p:cNvPr id="5" name="Прямоугольник 4"/>
          <p:cNvSpPr/>
          <p:nvPr/>
        </p:nvSpPr>
        <p:spPr>
          <a:xfrm>
            <a:off x="5004048" y="1988840"/>
            <a:ext cx="3707904" cy="4524315"/>
          </a:xfrm>
          <a:prstGeom prst="rect">
            <a:avLst/>
          </a:prstGeom>
        </p:spPr>
        <p:txBody>
          <a:bodyPr wrap="square">
            <a:spAutoFit/>
          </a:bodyPr>
          <a:lstStyle/>
          <a:p>
            <a:r>
              <a:rPr lang="ru-RU" dirty="0"/>
              <a:t>Нарисуйте брови и закончите рисовать контур волос. Теперь давайте нарисуем чуть сложнее элемент лица человека - губы. Нижнюю губу рисовать проще, вот с нее и начнем, а верхняя будет зеркальным отражением нижней, только она в центре делиться пополам. Не рисуйте слишком широкий рот и толстые губы.</a:t>
            </a:r>
            <a:br>
              <a:rPr lang="ru-RU" dirty="0"/>
            </a:br>
            <a:r>
              <a:rPr lang="ru-RU" dirty="0"/>
              <a:t>Начините рисовать нос с его кончика, в виде "галочки", а по краям две дуги. Теперь от правой брови проведите линию, с легким отклонением вправо. </a:t>
            </a:r>
            <a:br>
              <a:rPr lang="ru-RU" dirty="0"/>
            </a:br>
            <a:endParaRPr lang="ru-RU" dirty="0"/>
          </a:p>
        </p:txBody>
      </p:sp>
    </p:spTree>
    <p:extLst>
      <p:ext uri="{BB962C8B-B14F-4D97-AF65-F5344CB8AC3E}">
        <p14:creationId xmlns:p14="http://schemas.microsoft.com/office/powerpoint/2010/main" val="2834430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Намечаем и рисуем овал в верхней части листа</a:t>
            </a:r>
          </a:p>
        </p:txBody>
      </p:sp>
      <p:pic>
        <p:nvPicPr>
          <p:cNvPr id="4" name="Объект 3" descr="Как научить ребенка рисовать: мастер-класс портрет"/>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484784"/>
            <a:ext cx="4320480" cy="5184576"/>
          </a:xfrm>
          <a:prstGeom prst="rect">
            <a:avLst/>
          </a:prstGeom>
          <a:noFill/>
          <a:ln>
            <a:noFill/>
          </a:ln>
        </p:spPr>
      </p:pic>
    </p:spTree>
    <p:extLst>
      <p:ext uri="{BB962C8B-B14F-4D97-AF65-F5344CB8AC3E}">
        <p14:creationId xmlns:p14="http://schemas.microsoft.com/office/powerpoint/2010/main" val="40370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Как научить ребенка рисовать: мастер-класс портрет"/>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4" y="548680"/>
            <a:ext cx="4608512" cy="5760640"/>
          </a:xfrm>
          <a:prstGeom prst="rect">
            <a:avLst/>
          </a:prstGeom>
          <a:noFill/>
          <a:ln>
            <a:noFill/>
          </a:ln>
        </p:spPr>
      </p:pic>
      <p:sp>
        <p:nvSpPr>
          <p:cNvPr id="5" name="Прямоугольник 4"/>
          <p:cNvSpPr/>
          <p:nvPr/>
        </p:nvSpPr>
        <p:spPr>
          <a:xfrm>
            <a:off x="5364086" y="1124744"/>
            <a:ext cx="3757081" cy="3785652"/>
          </a:xfrm>
          <a:prstGeom prst="rect">
            <a:avLst/>
          </a:prstGeom>
        </p:spPr>
        <p:txBody>
          <a:bodyPr wrap="square">
            <a:spAutoFit/>
          </a:bodyPr>
          <a:lstStyle/>
          <a:p>
            <a:r>
              <a:rPr lang="ru-RU" sz="2400" dirty="0"/>
              <a:t>Рисуем шею. Рисуем плечи «горочками». Рисуем разметку лица: горизонтально делим лицо пополам, а вертикально на три примерно равные части. На верхней линии рисуем брови. Рисуем овалы глаз, кружок радужки и зрачок.</a:t>
            </a:r>
          </a:p>
        </p:txBody>
      </p:sp>
    </p:spTree>
    <p:extLst>
      <p:ext uri="{BB962C8B-B14F-4D97-AF65-F5344CB8AC3E}">
        <p14:creationId xmlns:p14="http://schemas.microsoft.com/office/powerpoint/2010/main" val="407862460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230</Words>
  <Application>Microsoft Office PowerPoint</Application>
  <PresentationFormat>Экран (4:3)</PresentationFormat>
  <Paragraphs>12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1. Первый контур лица человека самый важный </vt:lpstr>
      <vt:lpstr>2. Разметка основных частей лица человека </vt:lpstr>
      <vt:lpstr>3. Главная часть портрета человека его глаза </vt:lpstr>
      <vt:lpstr>4. Нарисуйте на лице человека контуры бровей, рта и губ </vt:lpstr>
      <vt:lpstr>Намечаем и рисуем овал в верхней части листа</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Первый контур лица человека самый важный </dc:title>
  <dc:creator>1</dc:creator>
  <cp:lastModifiedBy>1</cp:lastModifiedBy>
  <cp:revision>4</cp:revision>
  <dcterms:created xsi:type="dcterms:W3CDTF">2013-09-25T03:56:44Z</dcterms:created>
  <dcterms:modified xsi:type="dcterms:W3CDTF">2013-11-22T02:48:15Z</dcterms:modified>
</cp:coreProperties>
</file>