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0BB5-DFB6-4F11-9B9E-DEA5F65B97B6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7DD1-2565-4B93-B3F6-B64C88F11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0BB5-DFB6-4F11-9B9E-DEA5F65B97B6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7DD1-2565-4B93-B3F6-B64C88F11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0BB5-DFB6-4F11-9B9E-DEA5F65B97B6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7DD1-2565-4B93-B3F6-B64C88F11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0BB5-DFB6-4F11-9B9E-DEA5F65B97B6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7DD1-2565-4B93-B3F6-B64C88F11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0BB5-DFB6-4F11-9B9E-DEA5F65B97B6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7DD1-2565-4B93-B3F6-B64C88F11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0BB5-DFB6-4F11-9B9E-DEA5F65B97B6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7DD1-2565-4B93-B3F6-B64C88F11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0BB5-DFB6-4F11-9B9E-DEA5F65B97B6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7DD1-2565-4B93-B3F6-B64C88F11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0BB5-DFB6-4F11-9B9E-DEA5F65B97B6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7DD1-2565-4B93-B3F6-B64C88F11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0BB5-DFB6-4F11-9B9E-DEA5F65B97B6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7DD1-2565-4B93-B3F6-B64C88F11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0BB5-DFB6-4F11-9B9E-DEA5F65B97B6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7DD1-2565-4B93-B3F6-B64C88F11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0BB5-DFB6-4F11-9B9E-DEA5F65B97B6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7DD1-2565-4B93-B3F6-B64C88F11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C0BB5-DFB6-4F11-9B9E-DEA5F65B97B6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17DD1-2565-4B93-B3F6-B64C88F11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0426" y="1285861"/>
            <a:ext cx="5843575" cy="2401265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0000CC"/>
                </a:solidFill>
                <a:latin typeface="Monotype Corsiva" pitchFamily="66" charset="0"/>
              </a:rPr>
              <a:t>ГЖЕЛЬСКАЯ  КЕРАМИКА</a:t>
            </a:r>
            <a:endParaRPr lang="ru-RU" sz="6600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13176"/>
            <a:ext cx="4502303" cy="1246153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Марченко Е.В.</a:t>
            </a:r>
          </a:p>
          <a:p>
            <a:pPr algn="l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УМК «Гармония», 2 класс, ИЗО</a:t>
            </a:r>
          </a:p>
          <a:p>
            <a:pPr algn="l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МБОУ СОШ №3</a:t>
            </a:r>
          </a:p>
          <a:p>
            <a:pPr algn="l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Г. Красный Сулин, Ростовская обл.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 descr="Scan102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5" y="1214422"/>
            <a:ext cx="3643305" cy="2686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ПРИЁМЫ  РОСПИСИ</a:t>
            </a:r>
            <a:endParaRPr lang="ru-RU" sz="6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Scan102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1" y="1142984"/>
            <a:ext cx="2974445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can102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843122"/>
            <a:ext cx="3286116" cy="5014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can102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6273" y="1857364"/>
            <a:ext cx="3027729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ПРИЁМЫ  РОСРИСИ</a:t>
            </a:r>
            <a:endParaRPr lang="ru-RU" sz="6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Scan102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3917345" cy="564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Scan102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184821"/>
            <a:ext cx="4011115" cy="5673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ГЖЕЛЬСКАЯ  КЕРАМИКА</a:t>
            </a:r>
            <a:endParaRPr lang="ru-RU" sz="5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1" y="1571613"/>
            <a:ext cx="8229600" cy="4525963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 </a:t>
            </a:r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</a:rPr>
              <a:t>РУССКИЙ  ХУДОЖЕСТВЕННЫЙ  ПРОМЫСЕЛ,</a:t>
            </a:r>
          </a:p>
          <a:p>
            <a:pPr algn="r">
              <a:buNone/>
            </a:pPr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</a:rPr>
              <a:t>СФОРМИРОВАВШИЙСЯ  В  17 ВЕКЕ  В ГЖЕЛЬСКОЙ  ВОЛОСТИ (НЫНЕ  МОСКОВСКАЯ  ОБЛАСТЬ)</a:t>
            </a:r>
            <a:endParaRPr lang="ru-RU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Scan10212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257"/>
            <a:ext cx="2267283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can10212 - копи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723545">
            <a:off x="6370885" y="5464451"/>
            <a:ext cx="2595339" cy="776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ВОЗНИКНОВЕНИЕ  ПРОМЫСЛА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5" y="1600201"/>
            <a:ext cx="7115196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</a:rPr>
              <a:t>ИЗДАВНА  ЖИТЕЛИ  ГЖЕЛЬСКОЙ  ВОЛОСТИ  ДЕЛАЛИ  ИЗ  МЕСТНОЙ  БЕЛОЙ  ГЛИНЫ  ПОСУДУ, ЧЕРЕПИЦУ  ДЛЯ  КРЫШ,  ПРЕДМЕТЫ  ДЛЯ  </a:t>
            </a:r>
          </a:p>
          <a:p>
            <a:pPr algn="r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ДОМАШНЕГО  ХОЗЯЙСТВА,  ИЗРАЗЦЫ, ИГРУШКИ.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Scan102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714752"/>
            <a:ext cx="2319103" cy="2847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Monotype Corsiva" pitchFamily="66" charset="0"/>
              </a:rPr>
              <a:t>ИЗРАЗЕЦ</a:t>
            </a:r>
            <a:endParaRPr lang="ru-RU" sz="7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5" y="1928803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002060"/>
                </a:solidFill>
              </a:rPr>
              <a:t> КЕРАМИЧЕСКИЕ   ПЛИТКИ  ДЛЯ  ОБЛИЦОВКИ  СТЕН,  ПЕЧЕЙ.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РАЗВИТИЕ  ПРОМЫСЛА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600201"/>
            <a:ext cx="5900751" cy="4525963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С  СЕРЕДИНЫ  18  ВЕКА  МАСТЕРА  ОСВОИЛИ  ТЕХНИКУ  МАЙОЛИКИ.</a:t>
            </a:r>
          </a:p>
          <a:p>
            <a:pPr algn="r">
              <a:buNone/>
            </a:pP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СО  ВТОРОЙ  ПОЛОВИНЫ  19  ВЕКА МАСТЕРА  СТАЛИ  РАБОТАТЬ  ТОЛЬКО  С  СИНЕЙ  ГАММОЙ  ЦВЕТОВ.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Scan10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000241"/>
            <a:ext cx="2747731" cy="3520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  <a:t>МАЙОЛИКА</a:t>
            </a:r>
            <a:endParaRPr lang="ru-RU" sz="6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1" y="1285861"/>
            <a:ext cx="6543692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 ТЕХНИКА  РОСПИСИ, ПОЗВОЛЯЮЩАЯ  ИСПОЛЬЗОВАТЬ  МНОГОЦВЕТНУЮ  ГАММУ  ЦВЕТОВ  ПО  БЕЛОЙ  ЭМАЛИ.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Scan102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3786191"/>
            <a:ext cx="3899112" cy="289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МОТИВЫ   ИЗОБРАЖЕНИЯ</a:t>
            </a:r>
            <a:endParaRPr lang="ru-RU" sz="4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000" b="1" i="1" dirty="0" smtClean="0">
                <a:solidFill>
                  <a:srgbClr val="002060"/>
                </a:solidFill>
              </a:rPr>
              <a:t>ЦВЕТЫ              ПТИЦЫ     ДЕРЕВЬЯ</a:t>
            </a:r>
          </a:p>
          <a:p>
            <a:pPr>
              <a:buNone/>
            </a:pPr>
            <a:endParaRPr lang="ru-RU" sz="4000" b="1" i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40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4000" b="1" i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40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АРХИТЕКТУРНЫЕ  СООРУЖЕНИЯ</a:t>
            </a:r>
          </a:p>
          <a:p>
            <a:pPr>
              <a:buNone/>
            </a:pPr>
            <a:endParaRPr lang="ru-RU" sz="4000" b="1" i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4000" b="1" i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Scan10219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500306"/>
            <a:ext cx="2287375" cy="1876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can10210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5" y="2857496"/>
            <a:ext cx="1571625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n102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7" y="428605"/>
            <a:ext cx="3482208" cy="6255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can10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428605"/>
            <a:ext cx="3737659" cy="6055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an10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7" y="332420"/>
            <a:ext cx="3686579" cy="6168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135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ГЖЕЛЬСКАЯ  КЕРАМИКА</vt:lpstr>
      <vt:lpstr>ГЖЕЛЬСКАЯ  КЕРАМИКА</vt:lpstr>
      <vt:lpstr>ВОЗНИКНОВЕНИЕ  ПРОМЫСЛА</vt:lpstr>
      <vt:lpstr>ИЗРАЗЕЦ</vt:lpstr>
      <vt:lpstr>РАЗВИТИЕ  ПРОМЫСЛА</vt:lpstr>
      <vt:lpstr>МАЙОЛИКА</vt:lpstr>
      <vt:lpstr>МОТИВЫ   ИЗОБРАЖЕНИЯ</vt:lpstr>
      <vt:lpstr>Слайд 8</vt:lpstr>
      <vt:lpstr>Слайд 9</vt:lpstr>
      <vt:lpstr>ПРИЁМЫ  РОСПИСИ</vt:lpstr>
      <vt:lpstr>ПРИЁМЫ  РОСРИСИ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ГЖЕЛЬСКАЯ  КЕРАМИКА</dc:title>
  <dc:creator>кал</dc:creator>
  <cp:lastModifiedBy>1</cp:lastModifiedBy>
  <cp:revision>7</cp:revision>
  <dcterms:created xsi:type="dcterms:W3CDTF">2009-04-20T15:04:35Z</dcterms:created>
  <dcterms:modified xsi:type="dcterms:W3CDTF">2013-11-22T11:55:52Z</dcterms:modified>
</cp:coreProperties>
</file>