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3" r:id="rId9"/>
    <p:sldId id="264" r:id="rId10"/>
    <p:sldId id="265" r:id="rId11"/>
    <p:sldId id="268" r:id="rId12"/>
    <p:sldId id="269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0B0C-6ED4-4616-8A2F-953ABD34BD2A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7BBA-55EB-44F6-A894-EC804D5D893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0B0C-6ED4-4616-8A2F-953ABD34BD2A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7BBA-55EB-44F6-A894-EC804D5D89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0B0C-6ED4-4616-8A2F-953ABD34BD2A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7BBA-55EB-44F6-A894-EC804D5D89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0B0C-6ED4-4616-8A2F-953ABD34BD2A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7BBA-55EB-44F6-A894-EC804D5D89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0B0C-6ED4-4616-8A2F-953ABD34BD2A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7BBA-55EB-44F6-A894-EC804D5D893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0B0C-6ED4-4616-8A2F-953ABD34BD2A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7BBA-55EB-44F6-A894-EC804D5D89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0B0C-6ED4-4616-8A2F-953ABD34BD2A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7BBA-55EB-44F6-A894-EC804D5D89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0B0C-6ED4-4616-8A2F-953ABD34BD2A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7BBA-55EB-44F6-A894-EC804D5D89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0B0C-6ED4-4616-8A2F-953ABD34BD2A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7BBA-55EB-44F6-A894-EC804D5D89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0B0C-6ED4-4616-8A2F-953ABD34BD2A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7BBA-55EB-44F6-A894-EC804D5D89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0B0C-6ED4-4616-8A2F-953ABD34BD2A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9B7BBA-55EB-44F6-A894-EC804D5D893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430B0C-6ED4-4616-8A2F-953ABD34BD2A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9B7BBA-55EB-44F6-A894-EC804D5D893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714379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Кого, когда и как обучать?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50046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dirty="0" smtClean="0"/>
              <a:t>Обучение родителей целесообразно начинать с того момента, когда поступая в первый класс, ребенок переходит определенный социальный рубеж и взрослые полны решимости дать ему достойное образование: у них появляется много вопросов по поводу выполнения домашних заданий, и они очень доброжелательно относятся к школе.</a:t>
            </a:r>
          </a:p>
          <a:p>
            <a:pPr algn="ctr"/>
            <a:r>
              <a:rPr lang="ru-RU" sz="2400" b="1" dirty="0" smtClean="0"/>
              <a:t>Не упустите этот момент!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Формы работы с родителями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- наглядная пропаганда,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посещение семей,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родительские собрания,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беседы и консультации,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конференции родителей,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устные журналы,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анкетирование,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дни открытых дверей,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круглые столы,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организация клубов,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организация деловых игр.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Семь обязательных правил  проведения родительского собрания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Уважайте</a:t>
            </a:r>
          </a:p>
          <a:p>
            <a:r>
              <a:rPr lang="ru-RU" dirty="0" smtClean="0"/>
              <a:t>Доверяйте</a:t>
            </a:r>
          </a:p>
          <a:p>
            <a:r>
              <a:rPr lang="ru-RU" dirty="0" smtClean="0"/>
              <a:t>Помогайте</a:t>
            </a:r>
          </a:p>
          <a:p>
            <a:r>
              <a:rPr lang="ru-RU" dirty="0" smtClean="0"/>
              <a:t>Учитесь</a:t>
            </a:r>
          </a:p>
          <a:p>
            <a:r>
              <a:rPr lang="ru-RU" dirty="0" smtClean="0"/>
              <a:t>Благодарите</a:t>
            </a:r>
          </a:p>
          <a:p>
            <a:r>
              <a:rPr lang="ru-RU" dirty="0" smtClean="0"/>
              <a:t>Объясняйте</a:t>
            </a:r>
          </a:p>
          <a:p>
            <a:r>
              <a:rPr lang="ru-RU" dirty="0" smtClean="0"/>
              <a:t>спрашивайте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Структура проведения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Информация общего характера</a:t>
            </a:r>
          </a:p>
          <a:p>
            <a:r>
              <a:rPr lang="ru-RU" dirty="0" smtClean="0"/>
              <a:t>Анализ развития детей за определенный период</a:t>
            </a:r>
          </a:p>
          <a:p>
            <a:pPr algn="ctr"/>
            <a:r>
              <a:rPr lang="ru-RU" b="1" dirty="0" smtClean="0"/>
              <a:t>важно:</a:t>
            </a:r>
          </a:p>
          <a:p>
            <a:pPr algn="ctr"/>
            <a:r>
              <a:rPr lang="ru-RU" dirty="0" smtClean="0"/>
              <a:t>Говорите о проблеме, а не о персоналиях;</a:t>
            </a:r>
          </a:p>
          <a:p>
            <a:pPr algn="ctr"/>
            <a:r>
              <a:rPr lang="ru-RU" dirty="0" smtClean="0"/>
              <a:t>Отметить успехи и резервы</a:t>
            </a:r>
          </a:p>
          <a:p>
            <a:pPr algn="ctr"/>
            <a:r>
              <a:rPr lang="ru-RU" dirty="0" smtClean="0"/>
              <a:t>Если хвалите, то ВСЕХ– за что-нибудь</a:t>
            </a:r>
            <a:endParaRPr lang="ru-RU" dirty="0" smtClean="0"/>
          </a:p>
          <a:p>
            <a:r>
              <a:rPr lang="ru-RU" dirty="0" smtClean="0"/>
              <a:t>Обсуждение конкретной проблемы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Вместо эпилога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Взрослые, все без исключения, всегда в душе безмерно рады успехам своих детей. Ради этих успехов они готовы пойти на очень многое. Так давайте же постараемся, чтобы самые первые шаги, сделанные каждым малышом в школьном мире, были для самого  ребенка и членов его семьи радостными и уверенными! С помощью мудрых и доброжелательных педагогов, психологов и родителей ребенок быстро освоит этот новый, интересный мир. А школа и вы лично обязательно приобретете в лице друзей и партнеров родителей ваших благополучных учеников множество друзей и союзников.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Каких практических навыков не хватает родителям?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-Навыков помощи ребенку при освоении образовательных программ;</a:t>
            </a:r>
          </a:p>
          <a:p>
            <a:pPr algn="ctr"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-Навыков эффективного общения с ребенком;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-Правовых знаний в области образования (</a:t>
            </a:r>
            <a:r>
              <a:rPr lang="ru-RU" sz="2400" dirty="0" err="1" smtClean="0"/>
              <a:t>госстандарты</a:t>
            </a:r>
            <a:r>
              <a:rPr lang="ru-RU" sz="2400" dirty="0" smtClean="0"/>
              <a:t>, правила приема в школу , формы участия родительской общественности в жизнедеятельности образовательного процесса и </a:t>
            </a:r>
            <a:r>
              <a:rPr lang="ru-RU" sz="2400" dirty="0" err="1" smtClean="0"/>
              <a:t>т.д</a:t>
            </a:r>
            <a:r>
              <a:rPr lang="ru-RU" sz="2400" dirty="0" smtClean="0"/>
              <a:t>)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Направления обучения родителей</a:t>
            </a:r>
            <a:endParaRPr lang="ru-RU" sz="28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Обучение родителя как воспитателя;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Обучение родителя как учителя своего ребенка;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Обучение родителя как </a:t>
            </a:r>
            <a:r>
              <a:rPr lang="ru-RU" dirty="0" err="1" smtClean="0"/>
              <a:t>СОюзника</a:t>
            </a:r>
            <a:r>
              <a:rPr lang="ru-RU" dirty="0" smtClean="0"/>
              <a:t>, партнера, </a:t>
            </a:r>
            <a:r>
              <a:rPr lang="ru-RU" dirty="0" err="1" smtClean="0"/>
              <a:t>СОуправленца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Обучение </a:t>
            </a:r>
            <a:r>
              <a:rPr lang="ru-RU" sz="2800" b="1" dirty="0" smtClean="0"/>
              <a:t>родителя как воспитателя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начинается с </a:t>
            </a:r>
            <a:r>
              <a:rPr lang="ru-RU" sz="2800" b="1" dirty="0" smtClean="0"/>
              <a:t>педагогического просвещения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Просвещение – это процесс пропаганды и распространения культуры, предполагающий относительно самостоятельный и свободный отбор индивидами сообщаемой информации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МЕТОДЫ:</a:t>
            </a:r>
          </a:p>
          <a:p>
            <a:r>
              <a:rPr lang="ru-RU" dirty="0" smtClean="0"/>
              <a:t>Тренинг ( </a:t>
            </a:r>
            <a:r>
              <a:rPr lang="ru-RU" dirty="0" err="1" smtClean="0"/>
              <a:t>тренинг</a:t>
            </a:r>
            <a:r>
              <a:rPr lang="ru-RU" dirty="0" smtClean="0"/>
              <a:t> для малышей, тренинг для подростков, тренинг самосознания, тренинг педагогического взаимодействия в творческой образовательной среде)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Деловые игры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Обучение </a:t>
            </a:r>
            <a:r>
              <a:rPr lang="ru-RU" sz="2800" b="1" dirty="0" smtClean="0"/>
              <a:t>родителя как учителя </a:t>
            </a:r>
            <a:r>
              <a:rPr lang="ru-RU" sz="2800" dirty="0" smtClean="0"/>
              <a:t>своего ребенка желательно проводить в форме обучающих семинаров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pPr algn="ctr"/>
            <a:r>
              <a:rPr lang="ru-RU" dirty="0" smtClean="0"/>
              <a:t>Этапы</a:t>
            </a:r>
          </a:p>
          <a:p>
            <a:r>
              <a:rPr lang="ru-RU" dirty="0" smtClean="0"/>
              <a:t>Подготовительный (диагностика родителей и их типов)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Собрание ((семинар )учителей одной параллели (начальной школы)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Разработка программы обучающих семинаров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Обучение родителей как социальных партнеров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Принципы:</a:t>
            </a:r>
          </a:p>
          <a:p>
            <a:r>
              <a:rPr lang="ru-RU" dirty="0" smtClean="0"/>
              <a:t>Гуманистический характер отношений педагога и родителя, родителя и ребенка;</a:t>
            </a:r>
          </a:p>
          <a:p>
            <a:r>
              <a:rPr lang="ru-RU" dirty="0" smtClean="0"/>
              <a:t>Максимальный учет индивидуальных особенностей участников</a:t>
            </a:r>
          </a:p>
          <a:p>
            <a:r>
              <a:rPr lang="ru-RU" dirty="0" smtClean="0"/>
              <a:t>Индивидуальный темп продвижения в освоении материала</a:t>
            </a:r>
          </a:p>
          <a:p>
            <a:r>
              <a:rPr lang="ru-RU" dirty="0" smtClean="0"/>
              <a:t>Сочетание репродуктивного и творческого начала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Какие факторы способствуют привлечению родителей к участию в жизни школы?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Активность самой школы </a:t>
            </a:r>
          </a:p>
          <a:p>
            <a:r>
              <a:rPr lang="ru-RU" dirty="0" smtClean="0"/>
              <a:t>Понимание родителями связи своей работы с успехами детей</a:t>
            </a:r>
          </a:p>
          <a:p>
            <a:r>
              <a:rPr lang="ru-RU" dirty="0" smtClean="0"/>
              <a:t>Установление личных отношений между родителями и учителями</a:t>
            </a:r>
          </a:p>
          <a:p>
            <a:r>
              <a:rPr lang="ru-RU" dirty="0" smtClean="0"/>
              <a:t>Создание в школе обстановки напрвленной на семью</a:t>
            </a:r>
          </a:p>
          <a:p>
            <a:r>
              <a:rPr lang="ru-RU" dirty="0" smtClean="0"/>
              <a:t>Информация об успехах детей</a:t>
            </a:r>
          </a:p>
          <a:p>
            <a:r>
              <a:rPr lang="ru-RU" dirty="0" smtClean="0"/>
              <a:t>Уровень заинтересованности учителей в успехах детей</a:t>
            </a:r>
          </a:p>
          <a:p>
            <a:r>
              <a:rPr lang="ru-RU" dirty="0" smtClean="0"/>
              <a:t>Позитивный климат в школе</a:t>
            </a:r>
          </a:p>
          <a:p>
            <a:r>
              <a:rPr lang="ru-RU" b="1" dirty="0" smtClean="0"/>
              <a:t>кстати: школа существует для детей и родителей, а не наоборот!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Типология родителей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Компетентные удовлетворенные – гармоничные     ( много знаю о воспитании, знания помогают мне построить хорошие отношения с ребенком)</a:t>
            </a:r>
          </a:p>
          <a:p>
            <a:r>
              <a:rPr lang="ru-RU" dirty="0" smtClean="0"/>
              <a:t>Компетентные неудовлетворенные – теоретики      ( знаний о воспитании много, но почему-то применить их не могу)</a:t>
            </a:r>
          </a:p>
          <a:p>
            <a:r>
              <a:rPr lang="ru-RU" dirty="0" smtClean="0"/>
              <a:t>Некомпетентные удовлетворенные – практики (меня воспитывали без специальных знаний, а с ребенком и так все в порядке)</a:t>
            </a:r>
          </a:p>
          <a:p>
            <a:r>
              <a:rPr lang="ru-RU" dirty="0" smtClean="0"/>
              <a:t>Некомпетентные неудовлетворенные – беспомощные ( не знаю, что с ребенком делать, кто подскажет?)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Формы работы с родителями: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Ток –шоу</a:t>
            </a:r>
          </a:p>
          <a:p>
            <a:r>
              <a:rPr lang="ru-RU" dirty="0" smtClean="0"/>
              <a:t>Лекции</a:t>
            </a:r>
          </a:p>
          <a:p>
            <a:r>
              <a:rPr lang="ru-RU" dirty="0" smtClean="0"/>
              <a:t>Семинары</a:t>
            </a:r>
          </a:p>
          <a:p>
            <a:r>
              <a:rPr lang="ru-RU" dirty="0" smtClean="0"/>
              <a:t>Педагогические практикумы</a:t>
            </a:r>
          </a:p>
          <a:p>
            <a:r>
              <a:rPr lang="ru-RU" dirty="0" smtClean="0"/>
              <a:t>Дискуссии (диспуты)</a:t>
            </a:r>
          </a:p>
          <a:p>
            <a:r>
              <a:rPr lang="ru-RU" dirty="0" smtClean="0"/>
              <a:t>Конференция ( пресс-конференция, вечер вопросов и ответов)</a:t>
            </a:r>
          </a:p>
          <a:p>
            <a:r>
              <a:rPr lang="ru-RU" dirty="0" smtClean="0"/>
              <a:t>просмотр видеороликов с записью занятий, различных режимных </a:t>
            </a:r>
            <a:r>
              <a:rPr lang="ru-RU" dirty="0" smtClean="0"/>
              <a:t>моментов</a:t>
            </a:r>
          </a:p>
          <a:p>
            <a:r>
              <a:rPr lang="ru-RU" dirty="0" smtClean="0"/>
              <a:t>анализ педагогических </a:t>
            </a:r>
            <a:r>
              <a:rPr lang="ru-RU" dirty="0" smtClean="0"/>
              <a:t>ситуаций</a:t>
            </a:r>
          </a:p>
          <a:p>
            <a:r>
              <a:rPr lang="ru-RU" dirty="0" smtClean="0"/>
              <a:t>решение педагогических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620</Words>
  <Application>Microsoft Office PowerPoint</Application>
  <PresentationFormat>Экран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Кого, когда и как обучать?</vt:lpstr>
      <vt:lpstr>Каких практических навыков не хватает родителям?</vt:lpstr>
      <vt:lpstr>Направления обучения родителей</vt:lpstr>
      <vt:lpstr>Обучение родителя как воспитателя начинается с педагогического просвещения</vt:lpstr>
      <vt:lpstr>Обучение родителя как учителя своего ребенка желательно проводить в форме обучающих семинаров</vt:lpstr>
      <vt:lpstr>Обучение родителей как социальных партнеров</vt:lpstr>
      <vt:lpstr>Какие факторы способствуют привлечению родителей к участию в жизни школы?</vt:lpstr>
      <vt:lpstr>Типология родителей</vt:lpstr>
      <vt:lpstr>Формы работы с родителями:</vt:lpstr>
      <vt:lpstr>Формы работы с родителями</vt:lpstr>
      <vt:lpstr>Семь обязательных правил  проведения родительского собрания</vt:lpstr>
      <vt:lpstr>Структура проведения</vt:lpstr>
      <vt:lpstr>Вместо эпилога</vt:lpstr>
    </vt:vector>
  </TitlesOfParts>
  <Company>Lwgame.Net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Кого, когда и как обучать?</dc:title>
  <dc:creator>Admin</dc:creator>
  <cp:lastModifiedBy>Admin</cp:lastModifiedBy>
  <cp:revision>14</cp:revision>
  <dcterms:created xsi:type="dcterms:W3CDTF">2003-12-31T23:14:08Z</dcterms:created>
  <dcterms:modified xsi:type="dcterms:W3CDTF">2004-01-01T01:14:06Z</dcterms:modified>
</cp:coreProperties>
</file>