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5" r:id="rId3"/>
    <p:sldId id="259" r:id="rId4"/>
    <p:sldId id="260" r:id="rId5"/>
    <p:sldId id="261" r:id="rId6"/>
    <p:sldId id="262" r:id="rId7"/>
    <p:sldId id="263" r:id="rId8"/>
    <p:sldId id="258" r:id="rId9"/>
    <p:sldId id="25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A42BF-2F88-4897-A02A-3C4DFCADED9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5E215-5D15-4969-B07A-12FC72E2E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A42BF-2F88-4897-A02A-3C4DFCADED9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5E215-5D15-4969-B07A-12FC72E2E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A42BF-2F88-4897-A02A-3C4DFCADED9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5E215-5D15-4969-B07A-12FC72E2E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A42BF-2F88-4897-A02A-3C4DFCADED9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5E215-5D15-4969-B07A-12FC72E2E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A42BF-2F88-4897-A02A-3C4DFCADED9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5E215-5D15-4969-B07A-12FC72E2E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A42BF-2F88-4897-A02A-3C4DFCADED9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5E215-5D15-4969-B07A-12FC72E2E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A42BF-2F88-4897-A02A-3C4DFCADED9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5E215-5D15-4969-B07A-12FC72E2E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A42BF-2F88-4897-A02A-3C4DFCADED9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5E215-5D15-4969-B07A-12FC72E2E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A42BF-2F88-4897-A02A-3C4DFCADED9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5E215-5D15-4969-B07A-12FC72E2E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A42BF-2F88-4897-A02A-3C4DFCADED9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5E215-5D15-4969-B07A-12FC72E2E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A42BF-2F88-4897-A02A-3C4DFCADED9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5E215-5D15-4969-B07A-12FC72E2EE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8AA42BF-2F88-4897-A02A-3C4DFCADED9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BC5E215-5D15-4969-B07A-12FC72E2E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4.jpeg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hyperlink" Target="http://www.radikal.ru/" TargetMode="External"/><Relationship Id="rId9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14" y="764976"/>
            <a:ext cx="68580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ОБОБЩЕНИЕ И ЗАКРЕПЛЕНИЕ ЗНАНИЙ ПО ТЕМЕ «ПРИБАВИТЬ И ВЫЧЕСТЬ ЧИСЛО 2»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7686" y="3786190"/>
            <a:ext cx="3906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Презентацию выполнила</a:t>
            </a:r>
          </a:p>
          <a:p>
            <a:pPr algn="ctr"/>
            <a:r>
              <a:rPr lang="ru-RU" dirty="0" smtClean="0"/>
              <a:t> учитель начальных классов</a:t>
            </a:r>
          </a:p>
          <a:p>
            <a:pPr algn="ctr"/>
            <a:r>
              <a:rPr lang="ru-RU" dirty="0" smtClean="0"/>
              <a:t>   МОАУ «СОШ </a:t>
            </a:r>
            <a:r>
              <a:rPr lang="ru-RU" dirty="0" smtClean="0"/>
              <a:t>№ </a:t>
            </a:r>
            <a:r>
              <a:rPr lang="ru-RU" dirty="0" smtClean="0"/>
              <a:t>38 г. Орска»</a:t>
            </a:r>
            <a:endParaRPr lang="ru-RU" dirty="0" smtClean="0"/>
          </a:p>
          <a:p>
            <a:pPr algn="ctr"/>
            <a:r>
              <a:rPr lang="en-US" dirty="0" smtClean="0"/>
              <a:t>     </a:t>
            </a:r>
            <a:r>
              <a:rPr lang="ru-RU" dirty="0" smtClean="0"/>
              <a:t> Каленова  Е.А.</a:t>
            </a:r>
            <a:endParaRPr lang="en-US" dirty="0" smtClean="0"/>
          </a:p>
          <a:p>
            <a:pPr algn="ctr"/>
            <a:r>
              <a:rPr lang="en-US" dirty="0" smtClean="0"/>
              <a:t>           </a:t>
            </a:r>
            <a:r>
              <a:rPr lang="ru-RU" dirty="0" smtClean="0"/>
              <a:t>2013 г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                      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285852" y="1142984"/>
            <a:ext cx="785814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урока: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Повторить числовой ряд;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Тренироваться в прибавлении и            вычитании по два;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Составлять и решать задачи.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60891" y="1071546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rc 8"/>
          <p:cNvSpPr>
            <a:spLocks/>
          </p:cNvSpPr>
          <p:nvPr/>
        </p:nvSpPr>
        <p:spPr bwMode="auto">
          <a:xfrm rot="901265">
            <a:off x="4360868" y="1133914"/>
            <a:ext cx="2324100" cy="1433513"/>
          </a:xfrm>
          <a:custGeom>
            <a:avLst/>
            <a:gdLst>
              <a:gd name="T0" fmla="*/ 0 w 43055"/>
              <a:gd name="T1" fmla="*/ 1007610 h 27179"/>
              <a:gd name="T2" fmla="*/ 2284533 w 43055"/>
              <a:gd name="T3" fmla="*/ 1433513 h 27179"/>
              <a:gd name="T4" fmla="*/ 1158136 w 43055"/>
              <a:gd name="T5" fmla="*/ 1139258 h 27179"/>
              <a:gd name="T6" fmla="*/ 0 60000 65536"/>
              <a:gd name="T7" fmla="*/ 0 60000 65536"/>
              <a:gd name="T8" fmla="*/ 0 60000 65536"/>
              <a:gd name="T9" fmla="*/ 0 w 43055"/>
              <a:gd name="T10" fmla="*/ 0 h 27179"/>
              <a:gd name="T11" fmla="*/ 43055 w 43055"/>
              <a:gd name="T12" fmla="*/ 27179 h 27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055" h="27179" fill="none" extrusionOk="0">
                <a:moveTo>
                  <a:pt x="-1" y="19103"/>
                </a:moveTo>
                <a:cubicBezTo>
                  <a:pt x="1266" y="8213"/>
                  <a:pt x="10491" y="-1"/>
                  <a:pt x="21455" y="0"/>
                </a:cubicBezTo>
                <a:cubicBezTo>
                  <a:pt x="33384" y="0"/>
                  <a:pt x="43055" y="9670"/>
                  <a:pt x="43055" y="21600"/>
                </a:cubicBezTo>
                <a:cubicBezTo>
                  <a:pt x="43055" y="23483"/>
                  <a:pt x="42808" y="25359"/>
                  <a:pt x="42322" y="27179"/>
                </a:cubicBezTo>
              </a:path>
              <a:path w="43055" h="27179" stroke="0" extrusionOk="0">
                <a:moveTo>
                  <a:pt x="-1" y="19103"/>
                </a:moveTo>
                <a:cubicBezTo>
                  <a:pt x="1266" y="8213"/>
                  <a:pt x="10491" y="-1"/>
                  <a:pt x="21455" y="0"/>
                </a:cubicBezTo>
                <a:cubicBezTo>
                  <a:pt x="33384" y="0"/>
                  <a:pt x="43055" y="9670"/>
                  <a:pt x="43055" y="21600"/>
                </a:cubicBezTo>
                <a:cubicBezTo>
                  <a:pt x="43055" y="23483"/>
                  <a:pt x="42808" y="25359"/>
                  <a:pt x="42322" y="27179"/>
                </a:cubicBezTo>
                <a:lnTo>
                  <a:pt x="21455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H="1">
            <a:off x="3857620" y="2786058"/>
            <a:ext cx="2586038" cy="3000396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3857620" y="5286388"/>
            <a:ext cx="2667000" cy="469900"/>
          </a:xfrm>
          <a:custGeom>
            <a:avLst/>
            <a:gdLst>
              <a:gd name="T0" fmla="*/ 0 w 1680"/>
              <a:gd name="T1" fmla="*/ 240 h 248"/>
              <a:gd name="T2" fmla="*/ 720 w 1680"/>
              <a:gd name="T3" fmla="*/ 48 h 248"/>
              <a:gd name="T4" fmla="*/ 1248 w 1680"/>
              <a:gd name="T5" fmla="*/ 240 h 248"/>
              <a:gd name="T6" fmla="*/ 1680 w 1680"/>
              <a:gd name="T7" fmla="*/ 0 h 248"/>
              <a:gd name="T8" fmla="*/ 0 60000 65536"/>
              <a:gd name="T9" fmla="*/ 0 60000 65536"/>
              <a:gd name="T10" fmla="*/ 0 60000 65536"/>
              <a:gd name="T11" fmla="*/ 0 60000 65536"/>
              <a:gd name="T12" fmla="*/ 0 w 1680"/>
              <a:gd name="T13" fmla="*/ 0 h 248"/>
              <a:gd name="T14" fmla="*/ 1680 w 1680"/>
              <a:gd name="T15" fmla="*/ 248 h 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0" h="248">
                <a:moveTo>
                  <a:pt x="0" y="240"/>
                </a:moveTo>
                <a:cubicBezTo>
                  <a:pt x="256" y="144"/>
                  <a:pt x="512" y="48"/>
                  <a:pt x="720" y="48"/>
                </a:cubicBezTo>
                <a:cubicBezTo>
                  <a:pt x="928" y="48"/>
                  <a:pt x="1088" y="248"/>
                  <a:pt x="1248" y="240"/>
                </a:cubicBezTo>
                <a:cubicBezTo>
                  <a:pt x="1408" y="232"/>
                  <a:pt x="1608" y="40"/>
                  <a:pt x="1680" y="0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3786182" y="5715016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3481739" y="499044"/>
            <a:ext cx="387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4286248" y="1714488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116 C 0.01319 -0.03215 0.02882 -0.06152 0.04583 -0.08025 C 0.06337 -0.09852 0.08212 -0.108 0.10191 -0.11355 C 0.12188 -0.11702 0.14722 -0.11702 0.16597 -0.11355 C 0.18507 -0.108 0.20208 -0.08881 0.21424 -0.08025 C 0.22622 -0.07077 0.23125 -0.07285 0.23819 -0.05782 C 0.24462 -0.04325 0.2526 -0.01758 0.25399 0.00856 C 0.25625 0.03469 0.2526 0.07169 0.24583 0.09783 C 0.23906 0.12327 0.2526 0.09598 0.21424 0.16466 C 0.175 0.23219 0.05399 0.43987 0.01406 0.50925 C -0.02622 0.57771 -0.02639 0.57007 -0.02622 0.57539 C -0.02483 0.58349 0.00434 0.55111 0.0217 0.54278 C 0.03889 0.53284 0.0592 0.52012 0.07813 0.52012 C 0.09688 0.52012 0.11788 0.53469 0.13403 0.54278 C 0.14965 0.54972 0.15799 0.56799 0.17378 0.56452 C 0.18976 0.56013 0.22049 0.52729 0.22969 0.52012 " pathEditMode="relative" rAng="0" ptsTypes="aaaaaaaaaaaa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2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000108"/>
            <a:ext cx="72303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+mj-lt"/>
              </a:rPr>
              <a:t>Найдите лишнее число:</a:t>
            </a:r>
          </a:p>
          <a:p>
            <a:pPr algn="ctr"/>
            <a:endParaRPr lang="ru-RU" sz="4400" dirty="0" smtClean="0">
              <a:latin typeface="+mj-lt"/>
            </a:endParaRPr>
          </a:p>
          <a:p>
            <a:pPr algn="ctr"/>
            <a:r>
              <a:rPr lang="ru-RU" sz="4800" dirty="0" smtClean="0">
                <a:latin typeface="+mj-lt"/>
              </a:rPr>
              <a:t>   9  3  5  2  7</a:t>
            </a:r>
          </a:p>
          <a:p>
            <a:pPr algn="ctr"/>
            <a:endParaRPr lang="ru-RU" sz="4400" dirty="0" smtClean="0">
              <a:latin typeface="+mj-lt"/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1643042" y="6281936"/>
            <a:ext cx="1224136" cy="11521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93062E-6 L 0.41771 -0.5938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85" y="-29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1214422"/>
            <a:ext cx="4952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6   1   2   8   4</a:t>
            </a:r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583237"/>
            <a:ext cx="136525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54209E-6 L 0.26389 -0.6373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318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H:\Documents and Settings\Aida\Рабочий стол\Рисунок1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8569325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476375" y="2636838"/>
            <a:ext cx="6850063" cy="1387475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Делай как мы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физкультминутка</a:t>
            </a:r>
          </a:p>
        </p:txBody>
      </p:sp>
    </p:spTree>
    <p:extLst>
      <p:ext uri="{BB962C8B-B14F-4D97-AF65-F5344CB8AC3E}">
        <p14:creationId xmlns:p14="http://schemas.microsoft.com/office/powerpoint/2010/main" xmlns="" val="239878127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H:\Documents and Settings\Aida\Рабочий стол\Рисунок1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7837488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s42.radikal.ru/i095/0808/d7/7a7900fc4a31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000125"/>
            <a:ext cx="3071813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nivagold.ru/raznoe1/pingvin/Photo%2004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628775"/>
            <a:ext cx="231298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clubdances.ru/dance/19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484313"/>
            <a:ext cx="38163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13826553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557338"/>
            <a:ext cx="4752975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ubdances.ru/dance/351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12875"/>
            <a:ext cx="5327650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clubdances.ru/dance/194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268413"/>
            <a:ext cx="4105275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nivagold.ru/raznoe/raz/panda/0001-402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700213"/>
            <a:ext cx="3481387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051050" y="2997200"/>
            <a:ext cx="5318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7200" b="1">
                <a:solidFill>
                  <a:srgbClr val="C00000"/>
                </a:solidFill>
                <a:latin typeface="Georgia" pitchFamily="18" charset="0"/>
              </a:rPr>
              <a:t>Молодцы!</a:t>
            </a:r>
            <a:endParaRPr lang="ru-RU" altLang="ru-RU" sz="720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2" name="01 -236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 - трус не играет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2438" y="1143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13077416"/>
      </p:ext>
    </p:extLst>
  </p:cSld>
  <p:clrMapOvr>
    <a:masterClrMapping/>
  </p:clrMapOvr>
  <p:transition advTm="50000">
    <p:sndAc>
      <p:stSnd>
        <p:snd r:embed="rId1" name="01 - трус не играет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5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492" y="3598192"/>
            <a:ext cx="108321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3+2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341848" y="2662088"/>
            <a:ext cx="90010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5-3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341848" y="4534296"/>
            <a:ext cx="90010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6-2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135867" y="3582240"/>
            <a:ext cx="112512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2+4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792052" y="2689354"/>
            <a:ext cx="108420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7+2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936068" y="4534296"/>
            <a:ext cx="108420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6+2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664260" y="3598191"/>
            <a:ext cx="90010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8</a:t>
            </a:r>
            <a:endParaRPr lang="ru-RU" sz="32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477752" y="2936221"/>
            <a:ext cx="864096" cy="600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4" idx="1"/>
          </p:cNvCxnSpPr>
          <p:nvPr/>
        </p:nvCxnSpPr>
        <p:spPr>
          <a:xfrm>
            <a:off x="1327556" y="4182967"/>
            <a:ext cx="1014292" cy="643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" idx="3"/>
          </p:cNvCxnSpPr>
          <p:nvPr/>
        </p:nvCxnSpPr>
        <p:spPr>
          <a:xfrm>
            <a:off x="3241948" y="2954476"/>
            <a:ext cx="1253960" cy="5822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3"/>
          </p:cNvCxnSpPr>
          <p:nvPr/>
        </p:nvCxnSpPr>
        <p:spPr>
          <a:xfrm flipV="1">
            <a:off x="3241948" y="4182967"/>
            <a:ext cx="1253960" cy="643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0"/>
            <a:endCxn id="6" idx="1"/>
          </p:cNvCxnSpPr>
          <p:nvPr/>
        </p:nvCxnSpPr>
        <p:spPr>
          <a:xfrm flipV="1">
            <a:off x="4698430" y="2981742"/>
            <a:ext cx="1093622" cy="6004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2"/>
            <a:endCxn id="7" idx="1"/>
          </p:cNvCxnSpPr>
          <p:nvPr/>
        </p:nvCxnSpPr>
        <p:spPr>
          <a:xfrm>
            <a:off x="4698430" y="4167015"/>
            <a:ext cx="1237638" cy="659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6" idx="3"/>
            <a:endCxn id="8" idx="0"/>
          </p:cNvCxnSpPr>
          <p:nvPr/>
        </p:nvCxnSpPr>
        <p:spPr>
          <a:xfrm>
            <a:off x="6876256" y="2981742"/>
            <a:ext cx="1238054" cy="616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7" idx="3"/>
          </p:cNvCxnSpPr>
          <p:nvPr/>
        </p:nvCxnSpPr>
        <p:spPr>
          <a:xfrm flipV="1">
            <a:off x="7020272" y="4182968"/>
            <a:ext cx="932020" cy="643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995" y="1839873"/>
            <a:ext cx="1394930" cy="169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7490268" y="1368034"/>
            <a:ext cx="16145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Финиш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4322" y="1231556"/>
            <a:ext cx="12732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Старт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80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60777E-7 L 0.15503 -0.12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3" y="-6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03 -0.12581 L 0.40694 0.05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87" y="89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94 0.0525 L 0.64323 0.472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209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323 0.47225 L 0.76146 0.0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236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огонь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4788" y="41402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8887" y="5831416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30741" y="4307861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82669" y="5099949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78813" y="3573016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93819" y="2878603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73491" y="5425129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933331" y="4128985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81403" y="4777057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69235" y="3420299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61955" y="2772227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90948" y="6155452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60505" y="4454817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60505" y="5362714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39952" y="3674775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39952" y="2835881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Арка 18"/>
          <p:cNvSpPr/>
          <p:nvPr/>
        </p:nvSpPr>
        <p:spPr>
          <a:xfrm rot="10800000">
            <a:off x="2628485" y="1088740"/>
            <a:ext cx="3445315" cy="2007523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48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106</TotalTime>
  <Words>96</Words>
  <Application>Microsoft Office PowerPoint</Application>
  <PresentationFormat>Экран (4:3)</PresentationFormat>
  <Paragraphs>27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Елена</cp:lastModifiedBy>
  <cp:revision>25</cp:revision>
  <dcterms:created xsi:type="dcterms:W3CDTF">2013-12-05T22:42:00Z</dcterms:created>
  <dcterms:modified xsi:type="dcterms:W3CDTF">2013-12-12T17:38:44Z</dcterms:modified>
</cp:coreProperties>
</file>