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5BAE-4E25-45AF-92D7-8872CD6C64B7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94BA3-55B3-4791-9106-776FC2149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260648"/>
            <a:ext cx="74029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Bookman Old Style" pitchFamily="18" charset="0"/>
              </a:rPr>
              <a:t>Рисование акварелью </a:t>
            </a:r>
            <a:r>
              <a:rPr lang="ru-RU" sz="4400" b="1" dirty="0" smtClean="0">
                <a:solidFill>
                  <a:schemeClr val="bg1"/>
                </a:solidFill>
                <a:latin typeface="Bookman Old Style" pitchFamily="18" charset="0"/>
              </a:rPr>
              <a:t>–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Bookman Old Style" pitchFamily="18" charset="0"/>
              </a:rPr>
              <a:t>Гербер</a:t>
            </a:r>
            <a:endParaRPr lang="ru-RU" sz="4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013176"/>
            <a:ext cx="46530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Презентация подготовлена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учителем начальных классов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ГБОУ СОШ № 376 города Москвы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Сергеевой Е. С.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66"/>
                </a:solidFill>
              </a:rPr>
              <a:t>Травянистое растение семейства астровых родом из Южной Африки и тропиков Азии. </a:t>
            </a:r>
            <a:endParaRPr lang="ru-RU" sz="2400" b="1" dirty="0" smtClean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Герберы очень красивые цветы, напоминающие скромницу ромашку или солнечный цветок подсолнух. Значение цветов гербер в составлении современных букетов трудно переоценить. Это один из самых продаваемых цветов во всём мире. Гербера дома – это всегда праздник. Букет из гербер подойдёт в качестве подарка, как мужчинам, так и женщинам. Необычен и элегантен букет невесты из гербер, </a:t>
            </a:r>
          </a:p>
        </p:txBody>
      </p:sp>
      <p:pic>
        <p:nvPicPr>
          <p:cNvPr id="1026" name="Picture 2" descr="http://sevelina.ru/images/uploads/2011/10/58211234_55758696_gerbera_assor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789040"/>
            <a:ext cx="2269122" cy="2843808"/>
          </a:xfrm>
          <a:prstGeom prst="rect">
            <a:avLst/>
          </a:prstGeom>
          <a:noFill/>
        </p:spPr>
      </p:pic>
      <p:pic>
        <p:nvPicPr>
          <p:cNvPr id="1028" name="Picture 4" descr="http://file.mobilmusic.ru/6f/f0/7f/859335-3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645024"/>
            <a:ext cx="2286000" cy="3048001"/>
          </a:xfrm>
          <a:prstGeom prst="rect">
            <a:avLst/>
          </a:prstGeom>
          <a:noFill/>
        </p:spPr>
      </p:pic>
      <p:pic>
        <p:nvPicPr>
          <p:cNvPr id="1030" name="Picture 6" descr="http://www.yarsvadba.ru/forum/files/422331_2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669026"/>
            <a:ext cx="2232248" cy="2976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79712" y="188640"/>
            <a:ext cx="5482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Сделаем 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набросок цветка</a:t>
            </a:r>
          </a:p>
        </p:txBody>
      </p:sp>
      <p:pic>
        <p:nvPicPr>
          <p:cNvPr id="15362" name="Picture 2" descr="Гербер(акварель)"/>
          <p:cNvPicPr>
            <a:picLocks noChangeAspect="1" noChangeArrowheads="1"/>
          </p:cNvPicPr>
          <p:nvPr/>
        </p:nvPicPr>
        <p:blipFill>
          <a:blip r:embed="rId3" cstate="print"/>
          <a:srcRect b="6796"/>
          <a:stretch>
            <a:fillRect/>
          </a:stretch>
        </p:blipFill>
        <p:spPr bwMode="auto">
          <a:xfrm>
            <a:off x="1835696" y="1052736"/>
            <a:ext cx="5832648" cy="5291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1886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Palatino Linotype" pitchFamily="18" charset="0"/>
              </a:rPr>
              <a:t>Намочите лист водой, не затрагивая, цветок. Не дожидаясь пока высохнет лист, закрасьте фон синей краской. Дождитесь пока высохнет.</a:t>
            </a:r>
          </a:p>
        </p:txBody>
      </p:sp>
      <p:pic>
        <p:nvPicPr>
          <p:cNvPr id="18434" name="Picture 2" descr="Гербер(акварель)"/>
          <p:cNvPicPr>
            <a:picLocks noChangeAspect="1" noChangeArrowheads="1"/>
          </p:cNvPicPr>
          <p:nvPr/>
        </p:nvPicPr>
        <p:blipFill>
          <a:blip r:embed="rId3" cstate="print"/>
          <a:srcRect b="7354"/>
          <a:stretch>
            <a:fillRect/>
          </a:stretch>
        </p:blipFill>
        <p:spPr bwMode="auto">
          <a:xfrm>
            <a:off x="251520" y="1484784"/>
            <a:ext cx="4286250" cy="3600400"/>
          </a:xfrm>
          <a:prstGeom prst="rect">
            <a:avLst/>
          </a:prstGeom>
          <a:noFill/>
        </p:spPr>
      </p:pic>
      <p:pic>
        <p:nvPicPr>
          <p:cNvPr id="18436" name="Picture 4" descr="Гербер(акварель)"/>
          <p:cNvPicPr>
            <a:picLocks noChangeAspect="1" noChangeArrowheads="1"/>
          </p:cNvPicPr>
          <p:nvPr/>
        </p:nvPicPr>
        <p:blipFill>
          <a:blip r:embed="rId4" cstate="print"/>
          <a:srcRect b="7095"/>
          <a:stretch>
            <a:fillRect/>
          </a:stretch>
        </p:blipFill>
        <p:spPr bwMode="auto">
          <a:xfrm>
            <a:off x="4644008" y="2852936"/>
            <a:ext cx="428625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2606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Palatino Linotype" pitchFamily="18" charset="0"/>
              </a:rPr>
              <a:t>Намочите водой цветок, разбавьте водой желтую краску и закрасьте лепестки и стебель. Слегка розовым цветом закрасьте сердцевину.</a:t>
            </a:r>
          </a:p>
        </p:txBody>
      </p:sp>
      <p:pic>
        <p:nvPicPr>
          <p:cNvPr id="17410" name="Picture 2" descr="Гербер(акварель)"/>
          <p:cNvPicPr>
            <a:picLocks noChangeAspect="1" noChangeArrowheads="1"/>
          </p:cNvPicPr>
          <p:nvPr/>
        </p:nvPicPr>
        <p:blipFill>
          <a:blip r:embed="rId3" cstate="print"/>
          <a:srcRect b="7720"/>
          <a:stretch>
            <a:fillRect/>
          </a:stretch>
        </p:blipFill>
        <p:spPr bwMode="auto">
          <a:xfrm>
            <a:off x="1907704" y="1628800"/>
            <a:ext cx="5522668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18864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Palatino Linotype" pitchFamily="18" charset="0"/>
              </a:rPr>
              <a:t>Продолжаем затемнять лепестки и стебель. Используйте красный, бордовый и синий цвета. Для стебля используйте зеленый цвет.</a:t>
            </a:r>
          </a:p>
        </p:txBody>
      </p:sp>
      <p:pic>
        <p:nvPicPr>
          <p:cNvPr id="16386" name="Picture 2" descr="Гербер(акварель)"/>
          <p:cNvPicPr>
            <a:picLocks noChangeAspect="1" noChangeArrowheads="1"/>
          </p:cNvPicPr>
          <p:nvPr/>
        </p:nvPicPr>
        <p:blipFill>
          <a:blip r:embed="rId3" cstate="print"/>
          <a:srcRect b="10523"/>
          <a:stretch>
            <a:fillRect/>
          </a:stretch>
        </p:blipFill>
        <p:spPr bwMode="auto">
          <a:xfrm>
            <a:off x="1979712" y="1700808"/>
            <a:ext cx="577331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260648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В конце добавьте желтые акценты на лепестки.</a:t>
            </a:r>
          </a:p>
        </p:txBody>
      </p:sp>
      <p:pic>
        <p:nvPicPr>
          <p:cNvPr id="19458" name="Picture 2" descr="Гербер(акварель)"/>
          <p:cNvPicPr>
            <a:picLocks noChangeAspect="1" noChangeArrowheads="1"/>
          </p:cNvPicPr>
          <p:nvPr/>
        </p:nvPicPr>
        <p:blipFill>
          <a:blip r:embed="rId3" cstate="print"/>
          <a:srcRect b="7430"/>
          <a:stretch>
            <a:fillRect/>
          </a:stretch>
        </p:blipFill>
        <p:spPr bwMode="auto">
          <a:xfrm>
            <a:off x="1835696" y="1340768"/>
            <a:ext cx="555625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4/79/160/79160311_2UtZWU1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260648"/>
            <a:ext cx="62632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В итоге, должно получиться, </a:t>
            </a:r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примерно 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так</a:t>
            </a:r>
          </a:p>
        </p:txBody>
      </p:sp>
      <p:pic>
        <p:nvPicPr>
          <p:cNvPr id="20482" name="Picture 2" descr="Рисуем картину акварелью - Герб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340768"/>
            <a:ext cx="534965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Сергеевич</dc:creator>
  <cp:lastModifiedBy>Виктор Сергеевич</cp:lastModifiedBy>
  <cp:revision>3</cp:revision>
  <dcterms:created xsi:type="dcterms:W3CDTF">2013-11-27T18:00:58Z</dcterms:created>
  <dcterms:modified xsi:type="dcterms:W3CDTF">2013-11-27T18:28:38Z</dcterms:modified>
</cp:coreProperties>
</file>