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2" r:id="rId3"/>
    <p:sldId id="258" r:id="rId4"/>
    <p:sldId id="267" r:id="rId5"/>
    <p:sldId id="271" r:id="rId6"/>
    <p:sldId id="259" r:id="rId7"/>
    <p:sldId id="257" r:id="rId8"/>
    <p:sldId id="263" r:id="rId9"/>
    <p:sldId id="270" r:id="rId10"/>
    <p:sldId id="269" r:id="rId11"/>
    <p:sldId id="260" r:id="rId12"/>
    <p:sldId id="261" r:id="rId13"/>
    <p:sldId id="268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3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F1E42-0607-48EB-A3C0-C265B9855F4E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D3FDD-EFD1-4271-A788-05AB01A17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807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F1E42-0607-48EB-A3C0-C265B9855F4E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D3FDD-EFD1-4271-A788-05AB01A17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039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F1E42-0607-48EB-A3C0-C265B9855F4E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D3FDD-EFD1-4271-A788-05AB01A17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872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F1E42-0607-48EB-A3C0-C265B9855F4E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D3FDD-EFD1-4271-A788-05AB01A17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272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F1E42-0607-48EB-A3C0-C265B9855F4E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D3FDD-EFD1-4271-A788-05AB01A17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794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F1E42-0607-48EB-A3C0-C265B9855F4E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D3FDD-EFD1-4271-A788-05AB01A17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113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F1E42-0607-48EB-A3C0-C265B9855F4E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D3FDD-EFD1-4271-A788-05AB01A17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428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F1E42-0607-48EB-A3C0-C265B9855F4E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D3FDD-EFD1-4271-A788-05AB01A17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889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F1E42-0607-48EB-A3C0-C265B9855F4E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D3FDD-EFD1-4271-A788-05AB01A17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174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F1E42-0607-48EB-A3C0-C265B9855F4E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D3FDD-EFD1-4271-A788-05AB01A17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945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F1E42-0607-48EB-A3C0-C265B9855F4E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D3FDD-EFD1-4271-A788-05AB01A17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39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F1E42-0607-48EB-A3C0-C265B9855F4E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D3FDD-EFD1-4271-A788-05AB01A17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08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p=3&amp;text=%D0%B6%D0%B8%D0%B2%D0%BE%D1%82%D0%BD%D1%8B%D0%B5%20%D0%BD%D0%B0%20%D0%B2%D0%BE%D0%B9%D0%BD%D0%B5&amp;fp=3&amp;pos=102&amp;uinfo=ww-1349-wh-643-fw-1124-fh-448-pd-1&amp;rpt=simage&amp;img_url=http://dreamworlds.ru/uploads/posts/2009-10/thumbs/1255589627_ancient_armies_13.jpg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ages.yandex.ru/yandsearch?p=7&amp;text=%D0%B6%D0%B8%D0%B2%D0%BE%D1%82%D0%BD%D1%8B%D0%B5%20%D0%BD%D0%B0%20%D0%B2%D0%BE%D0%B9%D0%BD%D0%B5&amp;fp=7&amp;pos=237&amp;uinfo=ww-1349-wh-643-fw-1124-fh-448-pd-1&amp;rpt=simage&amp;img_url=http://www.dogguide.net/blog/wp-content/uploads/2008/05/wardogs_smoky_helmet_375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yandex.ru/yandsearch?text=%D0%B6%D0%B8%D0%B2%D0%BE%D1%82%D0%BD%D1%8B%D0%B5%20%D0%BD%D0%B0%20%D0%B2%D0%BE%D0%B9%D0%BD%D0%B5%20&amp;fp=0&amp;pos=25&amp;uinfo=ww-1349-wh-643-fw-1124-fh-448-pd-1&amp;rpt=simage&amp;img_url=http://s56.radikal.ru/i152/1104/d1/ed7c8af77926.pn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ages.yandex.ru/yandsearch?p=1&amp;text=%D0%B6%D0%B8%D0%B2%D0%BE%D1%82%D0%BD%D1%8B%D0%B5%20%D0%BD%D0%B0%20%D0%B2%D0%BE%D0%B9%D0%BD%D0%B5&amp;fp=1&amp;pos=46&amp;uinfo=ww-1349-wh-643-fw-1124-fh-448-pd-1&amp;rpt=simage&amp;img_url=http://sammler.ru/uploads/post-396-1167661407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hyperlink" Target="http://images.yandex.ru/yandsearch?p=7&amp;text=%D0%B6%D0%B8%D0%B2%D0%BE%D1%82%D0%BD%D1%8B%D0%B5%20%D0%BD%D0%B0%20%D0%B2%D0%BE%D0%B9%D0%BD%D0%B5&amp;fp=7&amp;img_url=http://vi.ill.in.ua/m/296x153/530827.jpg&amp;pos=221&amp;uinfo=ww-1349-wh-643-fw-1124-fh-448-pd-1&amp;rpt=simag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p=14&amp;text=%D0%B4%D0%B5%D0%BB%D1%8C%D1%84%D0%B8%D0%BD%D1%8B%20%D0%BD%D0%B0%20%D0%B2%D0%BE%D0%B9%D0%BD%D0%B5&amp;fp=14&amp;pos=444&amp;uinfo=ww-1349-wh-643-fw-1124-fh-448-pd-1&amp;rpt=simage&amp;img_url=http://image.zn.ua/media/images/300x200/Oct2012/47780.jpg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://images.yandex.ru/yandsearch?text=%D0%B4%D0%B5%D0%BB%D1%8C%D1%84%D0%B8%D0%BD%D1%8B%20%D0%BD%D0%B0%20%D0%B2%D0%BE%D0%B9%D0%BD%D0%B5&amp;fp=0&amp;img_url=http://img1.liveinternet.ru/images/attach/c/3/76/399/76399403_3938699_0071311341002_xwidth300.jpg&amp;pos=2&amp;uinfo=ww-1349-wh-643-fw-1124-fh-448-pd-1&amp;rpt=simag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ages.yandex.ru/yandsearch?p=4&amp;text=%D0%B6%D0%B8%D0%B2%D0%BE%D1%82%D0%BD%D1%8B%D0%B5%20%D0%BD%D0%B0%20%D0%B2%D0%BE%D0%B9%D0%BD%D0%B5&amp;fp=4&amp;img_url=http://img0.liveinternet.ru/images/attach/c/0/43/624/43624313_1241893199_vov6.jpg&amp;pos=124&amp;uinfo=ww-1349-wh-643-fw-1124-fh-448-pd-1&amp;rpt=simag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hyperlink" Target="http://images.yandex.ru/yandsearch?p=4&amp;text=%D0%B6%D0%B8%D0%B2%D0%BE%D1%82%D0%BD%D1%8B%D0%B5%20%D0%BD%D0%B0%20%D0%B2%D0%BE%D0%B9%D0%BD%D0%B5&amp;fp=4&amp;img_url=http://cdn.lenta.ru/images/0000/0298/000002985661/preview_1362654313.jpg&amp;pos=121&amp;uinfo=ww-1349-wh-643-fw-1124-fh-448-pd-1&amp;rpt=simag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p=1&amp;text=%D0%B6%D0%B8%D0%B2%D0%BE%D1%82%D0%BD%D1%8B%D0%B5%20%D0%BD%D0%B0%20%D0%B2%D0%BE%D0%B9%D0%BD%D0%B5&amp;fp=1&amp;pos=44&amp;uinfo=ww-1349-wh-643-fw-1124-fh-448-pd-1&amp;rpt=simage&amp;img_url=http://cdn.theatlantic.com/static/infocus/ww2_6/s_w08_10010149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text=%D0%B6%D0%B8%D0%B2%D0%BE%D1%82%D0%BD%D1%8B%D0%B5%20%D0%BD%D0%B0%20%D0%B2%D0%BE%D0%B9%D0%BD%D0%B5%20&amp;fp=0&amp;pos=2&amp;uinfo=ww-1349-wh-643-fw-1124-fh-448-pd-1&amp;rpt=simage&amp;img_url=http://bigpicture.ru/wp-content/uploads/2010/11/2712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hyperlink" Target="http://images.yandex.ru/yandsearch?p=6&amp;text=%D0%B6%D0%B8%D0%B2%D0%BE%D1%82%D0%BD%D1%8B%D0%B5%20%D0%BD%D0%B0%20%D0%B2%D0%BE%D0%B9%D0%BD%D0%B5&amp;fp=6&amp;pos=190&amp;uinfo=ww-1349-wh-643-fw-1124-fh-448-pd-1&amp;rpt=simage&amp;img_url=http://i1.poltava.pl.ua/photo/4/318/6097p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images.yandex.ru/yandsearch?text=%D0%B6%D0%B8%D0%B2%D0%BE%D1%82%D0%BD%D1%8B%D0%B5%20%D0%BD%D0%B0%20%D0%B2%D0%BE%D0%B9%D0%BD%D0%B5%20&amp;fp=0&amp;pos=0&amp;uinfo=ww-1349-wh-643-fw-1124-fh-448-pd-1&amp;rpt=simage&amp;img_url=http://bigpicture.ru/wp-content/uploads/2010/11/1057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yandsearch?p=12&amp;text=%D0%B6%D0%B8%D0%B2%D0%BE%D1%82%D0%BD%D1%8B%D0%B5%20%D0%BD%D0%B0%20%D0%B2%D0%BE%D0%B9%D0%BD%D0%B5&amp;fp=12&amp;pos=373&amp;uinfo=ww-1349-wh-643-fw-1124-fh-448-pd-1&amp;rpt=simage&amp;img_url=http://s1.goodfon.ru/wallpaper/previews/421010-n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ru/yandsearch?text=%D0%B6%D0%B8%D0%B2%D0%BE%D1%82%D0%BD%D1%8B%D0%B5%20%D0%BD%D0%B0%20%D0%B2%D0%BE%D0%B9%D0%BD%D0%B5%20&amp;fp=0&amp;pos=22&amp;uinfo=ww-1349-wh-643-fw-1124-fh-448-pd-1&amp;rpt=simage&amp;img_url=http://img11.nnm.ru/3/0/7/a/4/fcde76be43d3b06079224e82331_prev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yandsearch?text=%D0%B6%D0%B8%D0%B2%D0%BE%D1%82%D0%BD%D1%8B%D0%B5%20%D0%BD%D0%B0%20%D0%B2%D0%BE%D0%B9%D0%BD%D0%B5%20&amp;fp=0&amp;pos=1&amp;uinfo=ww-1349-wh-643-fw-1124-fh-448-pd-1&amp;rpt=simage&amp;img_url=http://ianimal.ru/wp-content/uploads/2011/09/sluzhebnie-sobaki-1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yandsearch?p=1&amp;text=%D0%B6%D0%B8%D0%B2%D0%BE%D1%82%D0%BD%D1%8B%D0%B5%20%D0%BD%D0%B0%20%D0%B2%D0%BE%D0%B9%D0%BD%D0%B5&amp;fp=1&amp;pos=54&amp;uinfo=ww-1349-wh-643-fw-1124-fh-448-pd-1&amp;rpt=simage&amp;img_url=http://img1.liveinternet.ru/images/attach/c/0/43/625/43625450_1241894336_vov21.gi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://images.yandex.ru/yandsearch?p=4&amp;text=%D0%B6%D0%B8%D0%B2%D0%BE%D1%82%D0%BD%D1%8B%D0%B5%20%D0%BD%D0%B0%20%D0%B2%D0%BE%D0%B9%D0%BD%D0%B5&amp;fp=4&amp;pos=123&amp;uinfo=ww-1349-wh-643-fw-1124-fh-448-pd-1&amp;rpt=simage&amp;img_url=http://hslf.typepad.com/political_animal/images/2008/08/20/wardog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hyperlink" Target="http://images.yandex.ru/yandsearch?p=8&amp;text=%D0%B6%D0%B8%D0%B2%D0%BE%D1%82%D0%BD%D1%8B%D0%B5%20%D0%BD%D0%B0%20%D0%B2%D0%BE%D0%B9%D0%BD%D0%B5&amp;fp=8&amp;pos=247&amp;uinfo=ww-1349-wh-643-fw-1124-fh-448-pd-1&amp;rpt=simage&amp;img_url=http://cs5552.vk.me/g34757764/e_b5779ead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p=17&amp;text=%D0%B6%D0%B8%D0%B2%D0%BE%D1%82%D0%BD%D1%8B%D0%B5%20%D0%BD%D0%B0%20%D0%B2%D0%BE%D0%B9%D0%BD%D0%B5&amp;fp=17&amp;pos=525&amp;uinfo=ww-1349-wh-643-fw-1124-fh-448-pd-1&amp;rpt=simage&amp;img_url=http://img11.nnm.ru/0/b/4/4/d/5c24c03a2b31598c1fd99a5cf80.jpg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images.yandex.ru/yandsearch?p=11&amp;text=%D0%B6%D0%B8%D0%B2%D0%BE%D1%82%D0%BD%D1%8B%D0%B5%20%D0%BD%D0%B0%20%D0%B2%D0%BE%D0%B9%D0%BD%D0%B5&amp;fp=11&amp;img_url=http://cdn.trinixy.ru/pics5/20130108/the_warm_side_of_a_soldiers_heart_21.jpg&amp;pos=358&amp;uinfo=ww-1349-wh-643-fw-1124-fh-448-pd-1&amp;rpt=simag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0-tub-ru.yandex.net/i?id=193640954-40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685" y="116632"/>
            <a:ext cx="4186755" cy="280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2019" y="3429000"/>
            <a:ext cx="8892480" cy="10926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dirty="0" smtClean="0"/>
              <a:t> </a:t>
            </a:r>
            <a:r>
              <a:rPr lang="ru-RU" sz="8800" b="1" dirty="0" smtClean="0">
                <a:solidFill>
                  <a:srgbClr val="FF0000"/>
                </a:solidFill>
              </a:rPr>
              <a:t>Животные </a:t>
            </a:r>
          </a:p>
          <a:p>
            <a:pPr algn="ctr"/>
            <a:r>
              <a:rPr lang="ru-RU" sz="8800" b="1" dirty="0" smtClean="0">
                <a:solidFill>
                  <a:srgbClr val="FF0000"/>
                </a:solidFill>
              </a:rPr>
              <a:t>на войне</a:t>
            </a:r>
          </a:p>
          <a:p>
            <a:endParaRPr lang="ru-RU" sz="8800" dirty="0" smtClean="0"/>
          </a:p>
          <a:p>
            <a:endParaRPr lang="ru-RU" sz="8800" dirty="0"/>
          </a:p>
          <a:p>
            <a:endParaRPr lang="ru-RU" sz="8800" dirty="0" smtClean="0"/>
          </a:p>
          <a:p>
            <a:r>
              <a:rPr lang="ru-RU" sz="8800" dirty="0" smtClean="0"/>
              <a:t>           </a:t>
            </a:r>
          </a:p>
          <a:p>
            <a:endParaRPr lang="ru-RU" sz="8800" i="1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ru-RU" sz="8800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59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hanyrik.ru/wp-content/uploads/2010/04/2054a80503d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268145" cy="430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4941168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i="1" dirty="0" smtClean="0">
                <a:solidFill>
                  <a:schemeClr val="bg1">
                    <a:lumMod val="85000"/>
                  </a:schemeClr>
                </a:solidFill>
              </a:rPr>
              <a:t>Самый маленький </a:t>
            </a:r>
            <a:r>
              <a:rPr lang="ru-RU" sz="4000" i="1" dirty="0" err="1" smtClean="0">
                <a:solidFill>
                  <a:schemeClr val="bg1">
                    <a:lumMod val="85000"/>
                  </a:schemeClr>
                </a:solidFill>
              </a:rPr>
              <a:t>йорк</a:t>
            </a:r>
            <a:r>
              <a:rPr lang="ru-RU" sz="4000" i="1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</a:p>
          <a:p>
            <a:pPr algn="ctr"/>
            <a:r>
              <a:rPr lang="ru-RU" sz="4000" i="1" dirty="0" smtClean="0">
                <a:solidFill>
                  <a:schemeClr val="bg1">
                    <a:lumMod val="85000"/>
                  </a:schemeClr>
                </a:solidFill>
              </a:rPr>
              <a:t>герой Второй Мировой войны. </a:t>
            </a:r>
            <a:endParaRPr lang="ru-RU" sz="4000" i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17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0.liveinternet.ru/images/attach/c/5/86/230/86230540_nartu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36" y="332656"/>
            <a:ext cx="8490236" cy="628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45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rs.foto.radikal.ru/0708/47/59e61b86adab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0688"/>
            <a:ext cx="6264696" cy="5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47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1-tub-ru.yandex.net/i?id=83226381-61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499063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im3-tub-ru.yandex.net/i?id=90922979-63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887" y="3632738"/>
            <a:ext cx="4075683" cy="305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i16.photobucket.com/albums/b13/Santario/Animals/delfin.jpg?t=1336642858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97" y="3632738"/>
            <a:ext cx="4469671" cy="305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42154" y="116632"/>
            <a:ext cx="39018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На носу дельфина закреплен штырь с куском пластилина и буй.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19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6-tub-ru.yandex.net/i?id=101441077-18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8640"/>
            <a:ext cx="4539148" cy="342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im7-tub-ru.yandex.net/i?id=296029599-54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2628"/>
            <a:ext cx="5438923" cy="369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6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5-tub-ru.yandex.net/i?id=226995568-12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16" y="620688"/>
            <a:ext cx="779698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46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cvb.slideshowpro.com/albums/001/496/album-158562/cache/WAR_ANIMALS_37.sjpg_950_2000_0_75_0_50_50.sjpg?128925891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25322" cy="589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40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theunknownwar.ru/assets/galleries/346/1049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74372"/>
            <a:ext cx="4412442" cy="305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im0-tub-ru.yandex.net/i?id=296156383-42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8640"/>
            <a:ext cx="3455148" cy="244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467" y="3187899"/>
            <a:ext cx="3115072" cy="3115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13" y="166192"/>
            <a:ext cx="4680520" cy="2739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97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ages.oldtimewallpapers.com/wallpapers/201211/1351847765_medium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23" y="188640"/>
            <a:ext cx="864095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78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0.liveinternet.ru/images/attach/c/8/102/277/102277846_na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081486" cy="547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03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49.radikal.ru/i125/1201/36/4fb863ce0fa7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8109"/>
            <a:ext cx="8640960" cy="648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09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6-tub-ru.yandex.net/i?id=40919760-47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12" y="188640"/>
            <a:ext cx="4376131" cy="356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4.bp.blogspot.com/_Di1HzTLtBlM/R4z9svvrAmI/AAAAAAAACbA/zHZVv7GZkbU/s400/war-dog-8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3888432" cy="500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73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all4pet.ru/thumb/user-gallery-o/app/upload/obj/gallery_media/20000/12920/original/608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2072"/>
            <a:ext cx="476594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im2-tub-ru.yandex.net/i?id=48274477-50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2656"/>
            <a:ext cx="379722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domdog.ru/uploads/posts/1304932915_vov9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48416"/>
            <a:ext cx="5526234" cy="341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30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25</Words>
  <Application>Microsoft Office PowerPoint</Application>
  <PresentationFormat>Экран (4:3)</PresentationFormat>
  <Paragraphs>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Валерьевна</dc:creator>
  <cp:lastModifiedBy>Мария Валерьевна</cp:lastModifiedBy>
  <cp:revision>7</cp:revision>
  <dcterms:created xsi:type="dcterms:W3CDTF">2013-11-20T06:09:29Z</dcterms:created>
  <dcterms:modified xsi:type="dcterms:W3CDTF">2013-11-27T08:38:30Z</dcterms:modified>
</cp:coreProperties>
</file>