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6BEE0-BDD7-4D74-A82E-B90B1C05045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0ACB0-DC23-4729-8C38-99D45BE13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0ACB0-DC23-4729-8C38-99D45BE131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25AD99-95A4-420C-BFAD-0F5EAA12E0F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824915-34B7-45A2-84AD-33609CA9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900igr.net/datas/literatura/Borodino-stikhotvorenie/0018-018-Borodino-stikhotvorenie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ufolog.ru/files/main/pict_f0f480854af4440a9cca8dc4a7cb371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history.sgu.ru/img/x1-i11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900igr.net/datas/geografija/Goroda-v-Germanii/0019-019-Spasibo-za-vnimanie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young.rzd.ru/dbmm/images/41/4080/191869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rudocs.exdat.com/pars_docs/tw_refs/172/171302/171302_html_29fda08b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shkolazhizni.ru/img/content/i42/42837_o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54.radikal.ru/1002/50/8e2801b156da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900igr.net/datas/istorija/Istorija-russkoj-armii/0017-017-Otechestvennaja-vojna-1812-g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n.vtomske.ru/gallery/popup/410_M211kJK7yF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roadplanet.ru/img/news/big/1709_127426944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ta12.gallery.ru/albums/gallery/92632-50e04-34865677-m549x500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s58.radikal.ru/i159/1007/df/137f526f0c1a.jpg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ic.academic.ru/pictures/enc_biography/m_2476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oboznik.ru/wp-content/uploads/2011/11/16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znaniy.com/image/razdel_biografii/K/Karamzin_Nikolai_Mihailovich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danilow.ru/cms_files/karamzi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0"/>
            <a:ext cx="4429092" cy="1828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Роль народа </a:t>
            </a:r>
            <a:r>
              <a:rPr lang="ru-RU" sz="3200" smtClean="0"/>
              <a:t>в </a:t>
            </a:r>
            <a:r>
              <a:rPr lang="ru-RU" sz="3200" smtClean="0"/>
              <a:t>партизанском </a:t>
            </a:r>
            <a:r>
              <a:rPr lang="ru-RU" sz="3200" dirty="0" smtClean="0"/>
              <a:t>движении 1812 г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0"/>
            <a:ext cx="2571736" cy="10001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4 б класс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Грасмик.Н.В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Картинка 56 из 2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02"/>
            <a:ext cx="6357982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500034" y="0"/>
            <a:ext cx="8072494" cy="107154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М.М. Сперанского</a:t>
            </a:r>
            <a:endParaRPr lang="ru-RU" dirty="0"/>
          </a:p>
        </p:txBody>
      </p:sp>
      <p:pic>
        <p:nvPicPr>
          <p:cNvPr id="25602" name="Picture 2" descr="Картинка 6 из 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3929089" cy="5429288"/>
          </a:xfrm>
          <a:prstGeom prst="rect">
            <a:avLst/>
          </a:prstGeom>
          <a:noFill/>
        </p:spPr>
      </p:pic>
      <p:pic>
        <p:nvPicPr>
          <p:cNvPr id="25604" name="Picture 4" descr="Картинка 34 из 7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571588"/>
            <a:ext cx="3286125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8 из 69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Отряд И.М. Вадбольского, состоявший из находившегося под его командованием Мариупольского гусарского полка и 500 казаков, должен был действовать на Можайской и Рузской дорогах. Для этого он выдвигался к селению Кубинскому, чтобы нападать на неприятельские обозы и отогнать подальше его партии, овладев дорогой на Рузу. В район Можайска был направлен также отряд полковника И. Ф. Чернозубова численностью в 300 человек. Севернее действовал отряд А. X. </a:t>
            </a:r>
            <a:r>
              <a:rPr lang="ru-RU" dirty="0" err="1" smtClean="0"/>
              <a:t>Бенкендорфа</a:t>
            </a:r>
            <a:r>
              <a:rPr lang="ru-RU" dirty="0" smtClean="0"/>
              <a:t>. Отряд Н. Д. Кудашева силой в 500 человек получил задачу действовать на Серпуховской и Коломенской дорогах. А. Н. </a:t>
            </a:r>
            <a:r>
              <a:rPr lang="ru-RU" dirty="0" err="1" smtClean="0"/>
              <a:t>Сеславину</a:t>
            </a:r>
            <a:r>
              <a:rPr lang="ru-RU" dirty="0" smtClean="0"/>
              <a:t> с отрядом в 500 человек (250 донских казаков и один эскадрон Сумского гусарского полка) было поручено действовать в районе дороги от Боровска к Москве. В этом же районе действовал отряд Фигнера; с ним </a:t>
            </a:r>
            <a:r>
              <a:rPr lang="ru-RU" dirty="0" err="1" smtClean="0"/>
              <a:t>Сеславину</a:t>
            </a:r>
            <a:r>
              <a:rPr lang="ru-RU" dirty="0" smtClean="0"/>
              <a:t> рекомендовалось установить ближайшие сношения. Рязанскую дорогу перехватывал отряд полковника И. Е. Ефремова, с которым взаимодействовали казаки </a:t>
            </a:r>
            <a:r>
              <a:rPr lang="ru-RU" dirty="0" err="1" smtClean="0"/>
              <a:t>Победнова</a:t>
            </a:r>
            <a:r>
              <a:rPr lang="ru-RU" dirty="0" smtClean="0"/>
              <a:t>, Иловайского и др. [1, с. 479-481]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65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Характер войны.</a:t>
            </a:r>
          </a:p>
          <a:p>
            <a:r>
              <a:rPr lang="ru-RU" dirty="0" smtClean="0"/>
              <a:t>Война 1812 года началась как война между буржуазной Францией и феодально-крепостнической Россией в результате столкновения их интересов в Европе. (Приложение 6) После вторжения Наполеона на территорию России война приобрела национально-освободительный характер, потому что все слои населения встали на защиту своего Отечества. Отсюда и название войны – Отечественная. </a:t>
            </a:r>
          </a:p>
          <a:p>
            <a:r>
              <a:rPr lang="ru-RU" dirty="0" smtClean="0"/>
              <a:t>Партизанское движение являлось ярким выражением народного характера Отечественной войны 1812 года. Вспыхнув после вторжения наполеоновских войск в Литву и Белоруссию, оно с каждым днем развивалось, принимало все более активные формы и стало грозной силой.</a:t>
            </a:r>
          </a:p>
          <a:p>
            <a:r>
              <a:rPr lang="ru-RU" dirty="0" smtClean="0"/>
              <a:t>Однако не только простой народ, т. е. крестьянство участвовало в партизанском движении, но создавались также и армейские партизанские отряды, которые</a:t>
            </a:r>
          </a:p>
          <a:p>
            <a:r>
              <a:rPr lang="ru-RU" dirty="0" smtClean="0"/>
              <a:t>формировались по приказу главнокомандующего и благодаря инициативе истинных патриотов, таких как: Д. В. Давыдов, А. С. Фигнер, А. Н. </a:t>
            </a:r>
            <a:r>
              <a:rPr lang="ru-RU" dirty="0" err="1" smtClean="0"/>
              <a:t>Сеславин</a:t>
            </a:r>
            <a:r>
              <a:rPr lang="ru-RU" dirty="0" smtClean="0"/>
              <a:t> и многих других.</a:t>
            </a:r>
          </a:p>
          <a:p>
            <a:r>
              <a:rPr lang="ru-RU" dirty="0" smtClean="0"/>
              <a:t>Безусловно, в умах наших соотечественников война 1812 года навсегда останется народной, потому что небывалый патриотический подъем и единение народа в борьбе с врагом  спасли наше Отечество от неминуемой гибели. </a:t>
            </a:r>
            <a:endParaRPr lang="ru-RU" dirty="0"/>
          </a:p>
        </p:txBody>
      </p:sp>
    </p:spTree>
  </p:cSld>
  <p:clrMapOvr>
    <a:masterClrMapping/>
  </p:clrMapOvr>
  <p:transition advClick="0" advTm="7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436305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Война 1812 г. не случайно получила название Отечественной. Народный характер этой войны ярче всего проявился в партизанском движении, которое сыграло стратегическую роль в победе России.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Отвечая на упреки в “войне не по правилам”, Кутузов говорил, что таковы чувства народа. Отвечая на письмо маршала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Бертье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он писал 8 октября 1818 г.: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“Трудно остановить народ, ожесточенный всем, что он видел; народ, который в продолжение стольких лет не знал войны на своей территории; народ, готовый жертвовать собой для Родины… “.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Поначалу партизанское движение было стихийным, представляло собой выступления мелких, разрозненных партизанских отрядов, затем оно захватило целые районы. Стали создаваться крупные отряды, появились тысячи народных героев, выдвинулись талантливые организаторы партизанской борьбы.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начале войны борьба крестьян приобрела характер массового оставления сел и деревень и ухода населения в леса и районы, отдаленные от военных действий. И хотя это была еще пассивная форма борьбы, она создавала серьезные трудности для наполеоновской армии. Французские войска, имея ограниченный запас продовольствия и фуража, быстро стали испытывать острый недостаток их. Это не замедлило сказаться на ухудшении общего состояния армии: стали гибнуть лошади, голодать солдаты, усилилось мародерство. Еще до Вильно погибло более 10 тысяч лошадей.</a:t>
            </a:r>
          </a:p>
        </p:txBody>
      </p:sp>
    </p:spTree>
  </p:cSld>
  <p:clrMapOvr>
    <a:masterClrMapping/>
  </p:clrMapOvr>
  <p:transition advClick="0" advTm="60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31 из 2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6825" cy="7000900"/>
          </a:xfrm>
          <a:prstGeom prst="rect">
            <a:avLst/>
          </a:prstGeom>
          <a:noFill/>
        </p:spPr>
      </p:pic>
      <p:pic>
        <p:nvPicPr>
          <p:cNvPr id="31750" name="Picture 6" descr="Картинка 178 из 2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42852"/>
            <a:ext cx="3643306" cy="6715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2 из 566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3929058" cy="3500438"/>
          </a:xfrm>
          <a:prstGeom prst="rect">
            <a:avLst/>
          </a:prstGeom>
          <a:noFill/>
        </p:spPr>
      </p:pic>
      <p:pic>
        <p:nvPicPr>
          <p:cNvPr id="32772" name="Picture 4" descr="Картинка 8 из 566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</p:spPr>
      </p:pic>
      <p:pic>
        <p:nvPicPr>
          <p:cNvPr id="32776" name="Picture 8" descr="http://i054.radikal.ru/1002/50/8e2801b156da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929058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Картинка 125 из 569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6825" cy="3705225"/>
          </a:xfrm>
          <a:prstGeom prst="rect">
            <a:avLst/>
          </a:prstGeom>
          <a:noFill/>
        </p:spPr>
      </p:pic>
      <p:pic>
        <p:nvPicPr>
          <p:cNvPr id="33798" name="Picture 6" descr="Картинка 145 из 5694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5076825" cy="3214686"/>
          </a:xfrm>
          <a:prstGeom prst="rect">
            <a:avLst/>
          </a:prstGeom>
          <a:noFill/>
        </p:spPr>
      </p:pic>
      <p:pic>
        <p:nvPicPr>
          <p:cNvPr id="33800" name="Picture 8" descr="Картинка 172 из 5694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0"/>
            <a:ext cx="4071934" cy="3495675"/>
          </a:xfrm>
          <a:prstGeom prst="rect">
            <a:avLst/>
          </a:prstGeom>
          <a:noFill/>
        </p:spPr>
      </p:pic>
      <p:pic>
        <p:nvPicPr>
          <p:cNvPr id="33804" name="Picture 12" descr="Картинка 10 из 5694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3476625"/>
            <a:ext cx="4071934" cy="3381375"/>
          </a:xfrm>
          <a:prstGeom prst="rect">
            <a:avLst/>
          </a:prstGeom>
          <a:noFill/>
        </p:spPr>
      </p:pic>
      <p:pic>
        <p:nvPicPr>
          <p:cNvPr id="6" name="Picture 8" descr="Картинка 172 из 5694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4466" y="152400"/>
            <a:ext cx="4071934" cy="3495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артинка 3 из 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357686" cy="5643578"/>
          </a:xfrm>
          <a:prstGeom prst="rect">
            <a:avLst/>
          </a:prstGeom>
          <a:noFill/>
        </p:spPr>
      </p:pic>
      <p:pic>
        <p:nvPicPr>
          <p:cNvPr id="34822" name="Picture 6" descr="Картинка 5 из 5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285860"/>
            <a:ext cx="4929190" cy="557214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285852" y="0"/>
            <a:ext cx="6643734" cy="12144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А</a:t>
            </a:r>
            <a:r>
              <a:rPr lang="en-US" sz="6000" dirty="0" smtClean="0"/>
              <a:t>.</a:t>
            </a:r>
            <a:r>
              <a:rPr lang="ru-RU" sz="6000" dirty="0" err="1" smtClean="0"/>
              <a:t>Сеславин</a:t>
            </a:r>
            <a:endParaRPr lang="ru-RU" sz="60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29 из 8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3743308" cy="5572140"/>
          </a:xfrm>
          <a:prstGeom prst="rect">
            <a:avLst/>
          </a:prstGeom>
          <a:noFill/>
        </p:spPr>
      </p:pic>
      <p:pic>
        <p:nvPicPr>
          <p:cNvPr id="24582" name="Picture 6" descr="Картинка 39 из 87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142984"/>
            <a:ext cx="3929058" cy="5715016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1142976" y="142852"/>
            <a:ext cx="7000924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</a:t>
            </a:r>
            <a:r>
              <a:rPr lang="en-US" sz="2800" dirty="0" smtClean="0"/>
              <a:t>.</a:t>
            </a:r>
            <a:r>
              <a:rPr lang="ru-RU" sz="2800" dirty="0" smtClean="0"/>
              <a:t>М</a:t>
            </a:r>
            <a:r>
              <a:rPr lang="en-US" sz="2800" dirty="0" smtClean="0"/>
              <a:t>.</a:t>
            </a:r>
            <a:r>
              <a:rPr lang="ru-RU" sz="2800" dirty="0" smtClean="0"/>
              <a:t>Карамзин</a:t>
            </a:r>
            <a:endParaRPr lang="ru-RU" sz="28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408</Words>
  <Application>Microsoft Office PowerPoint</Application>
  <PresentationFormat>Экран (4:3)</PresentationFormat>
  <Paragraphs>18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Роль народа в партизанском движении 1812 г.</vt:lpstr>
      <vt:lpstr>Отряд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народа в партезанском движении</dc:title>
  <dc:creator>Наталья</dc:creator>
  <cp:lastModifiedBy>User</cp:lastModifiedBy>
  <cp:revision>33</cp:revision>
  <dcterms:created xsi:type="dcterms:W3CDTF">2012-01-20T10:29:42Z</dcterms:created>
  <dcterms:modified xsi:type="dcterms:W3CDTF">2013-11-21T22:57:18Z</dcterms:modified>
</cp:coreProperties>
</file>