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57" r:id="rId5"/>
    <p:sldId id="258" r:id="rId6"/>
    <p:sldId id="259" r:id="rId7"/>
    <p:sldId id="260" r:id="rId8"/>
    <p:sldId id="263" r:id="rId9"/>
    <p:sldId id="261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173D59-1BD0-479B-8009-E536558B690E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7D39E0-1900-48F3-9F7C-41F3FB30C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564904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Древний Египет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6321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Храмы – жилища для богов.</a:t>
            </a:r>
            <a:endParaRPr lang="ru-RU" sz="4000" dirty="0"/>
          </a:p>
        </p:txBody>
      </p:sp>
      <p:pic>
        <p:nvPicPr>
          <p:cNvPr id="4" name="Рисунок 3" descr="dvo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214961" cy="2781874"/>
          </a:xfrm>
          <a:prstGeom prst="rect">
            <a:avLst/>
          </a:prstGeom>
        </p:spPr>
      </p:pic>
      <p:pic>
        <p:nvPicPr>
          <p:cNvPr id="5" name="Рисунок 4" descr="hram_gora_v_edf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80728"/>
            <a:ext cx="4446662" cy="3339039"/>
          </a:xfrm>
          <a:prstGeom prst="rect">
            <a:avLst/>
          </a:prstGeom>
        </p:spPr>
      </p:pic>
      <p:pic>
        <p:nvPicPr>
          <p:cNvPr id="6" name="Рисунок 5" descr="otverst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933056"/>
            <a:ext cx="1905000" cy="2762250"/>
          </a:xfrm>
          <a:prstGeom prst="rect">
            <a:avLst/>
          </a:prstGeom>
        </p:spPr>
      </p:pic>
      <p:pic>
        <p:nvPicPr>
          <p:cNvPr id="7" name="Рисунок 6" descr="pilo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509120"/>
            <a:ext cx="2736304" cy="2210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6632"/>
            <a:ext cx="5890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Жрецы – служители богов</a:t>
            </a:r>
            <a:endParaRPr lang="ru-RU" sz="4000" dirty="0"/>
          </a:p>
        </p:txBody>
      </p:sp>
      <p:pic>
        <p:nvPicPr>
          <p:cNvPr id="3" name="Рисунок 2" descr="47649181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6391656" cy="3666744"/>
          </a:xfrm>
          <a:prstGeom prst="rect">
            <a:avLst/>
          </a:prstGeom>
        </p:spPr>
      </p:pic>
      <p:pic>
        <p:nvPicPr>
          <p:cNvPr id="4" name="Рисунок 3" descr="news-pyS3eFHHB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628800"/>
            <a:ext cx="2439713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07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 (Амон-Ра) – бог Солнца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203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25352"/>
            <a:ext cx="7776864" cy="5832648"/>
          </a:xfrm>
          <a:prstGeom prst="rect">
            <a:avLst/>
          </a:prstGeom>
        </p:spPr>
      </p:pic>
      <p:pic>
        <p:nvPicPr>
          <p:cNvPr id="4" name="Рисунок 3" descr="273px-Re-Horakhty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52525"/>
            <a:ext cx="2600325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rmal_clouds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817"/>
            <a:ext cx="9144000" cy="6873817"/>
          </a:xfrm>
          <a:prstGeom prst="rect">
            <a:avLst/>
          </a:prstGeom>
        </p:spPr>
      </p:pic>
      <p:pic>
        <p:nvPicPr>
          <p:cNvPr id="5" name="Рисунок 4" descr="2832bd30ea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984" y="0"/>
            <a:ext cx="48280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ypt_Ra-Apep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5804" y="4005064"/>
            <a:ext cx="3576396" cy="2682298"/>
          </a:xfrm>
          <a:prstGeom prst="rect">
            <a:avLst/>
          </a:prstGeom>
        </p:spPr>
      </p:pic>
      <p:pic>
        <p:nvPicPr>
          <p:cNvPr id="3" name="Рисунок 2" descr="raiap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0648"/>
            <a:ext cx="539070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3px-Geb_1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9810"/>
            <a:ext cx="3024336" cy="5281565"/>
          </a:xfrm>
          <a:prstGeom prst="rect">
            <a:avLst/>
          </a:prstGeom>
        </p:spPr>
      </p:pic>
      <p:pic>
        <p:nvPicPr>
          <p:cNvPr id="3" name="Рисунок 2" descr="Nu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4644" y="3429000"/>
            <a:ext cx="4462886" cy="3096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2637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Геб – бог земли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2492896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 –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огиня неба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4251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– бог мудрости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311px-Thoth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2962275" cy="5715000"/>
          </a:xfrm>
          <a:prstGeom prst="rect">
            <a:avLst/>
          </a:prstGeom>
        </p:spPr>
      </p:pic>
      <p:pic>
        <p:nvPicPr>
          <p:cNvPr id="4" name="Рисунок 3" descr="12632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7" y="1412775"/>
            <a:ext cx="5064562" cy="379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375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Бастет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покровительница женщин </a:t>
            </a:r>
          </a:p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их красоты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47816480_i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429000" cy="4572000"/>
          </a:xfrm>
          <a:prstGeom prst="rect">
            <a:avLst/>
          </a:prstGeom>
        </p:spPr>
      </p:pic>
      <p:pic>
        <p:nvPicPr>
          <p:cNvPr id="4" name="Рисунок 3" descr="0_6ff42_91909e0f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041326"/>
            <a:ext cx="4392488" cy="527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252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988840"/>
            <a:ext cx="4883823" cy="3096344"/>
          </a:xfrm>
          <a:prstGeom prst="rect">
            <a:avLst/>
          </a:prstGeom>
        </p:spPr>
      </p:pic>
      <p:pic>
        <p:nvPicPr>
          <p:cNvPr id="3" name="Рисунок 2" descr="bogi_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649041" cy="5272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692696"/>
            <a:ext cx="2343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Осирис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9842_html_me0d86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3843427"/>
          </a:xfrm>
          <a:prstGeom prst="rect">
            <a:avLst/>
          </a:prstGeom>
        </p:spPr>
      </p:pic>
      <p:pic>
        <p:nvPicPr>
          <p:cNvPr id="4" name="Рисунок 3" descr="Book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088214"/>
            <a:ext cx="5184576" cy="26753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ypt_(orthographic_projection)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3720"/>
            <a:ext cx="6480720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07" y="116632"/>
            <a:ext cx="8686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/>
              <a:t>Пирамиды – первое чудо света.</a:t>
            </a:r>
            <a:endParaRPr lang="ru-RU" sz="4800" i="1" dirty="0"/>
          </a:p>
        </p:txBody>
      </p:sp>
      <p:pic>
        <p:nvPicPr>
          <p:cNvPr id="3" name="Рисунок 2" descr="37733876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392821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-__1~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42" y="2551170"/>
            <a:ext cx="8443422" cy="39671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 dirty="0" smtClean="0"/>
              <a:t>Пирамида </a:t>
            </a:r>
            <a:r>
              <a:rPr lang="ru-RU" sz="4000" b="1" i="1" dirty="0" err="1" smtClean="0"/>
              <a:t>Хабы</a:t>
            </a:r>
            <a:r>
              <a:rPr lang="ru-RU" sz="4000" b="1" i="1" dirty="0" smtClean="0"/>
              <a:t> </a:t>
            </a:r>
            <a:r>
              <a:rPr lang="ru-RU" sz="4000" i="1" dirty="0" smtClean="0"/>
              <a:t>в </a:t>
            </a:r>
            <a:r>
              <a:rPr lang="ru-RU" sz="4000" i="1" dirty="0" err="1" smtClean="0"/>
              <a:t>Завиет-эль-Эриане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35696" y="3861048"/>
          <a:ext cx="6096000" cy="28346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1. Главный вход</a:t>
                      </a:r>
                      <a:br>
                        <a:rPr lang="ru-RU" dirty="0"/>
                      </a:br>
                      <a:r>
                        <a:rPr lang="ru-RU" dirty="0"/>
                        <a:t>2. Вход, который </a:t>
                      </a:r>
                      <a:r>
                        <a:rPr lang="ru-RU" dirty="0" smtClean="0"/>
                        <a:t>проделал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Аль-Мамун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3. </a:t>
                      </a:r>
                      <a:r>
                        <a:rPr lang="ru-RU" dirty="0" smtClean="0"/>
                        <a:t>Перекресток</a:t>
                      </a:r>
                      <a:r>
                        <a:rPr lang="ru-RU" dirty="0"/>
                        <a:t>, "пробка" и туннель </a:t>
                      </a:r>
                      <a:r>
                        <a:rPr lang="ru-RU" dirty="0" err="1"/>
                        <a:t>Аль-Мамуна</a:t>
                      </a:r>
                      <a:r>
                        <a:rPr lang="ru-RU" dirty="0"/>
                        <a:t> сделанный "в обход"</a:t>
                      </a:r>
                      <a:br>
                        <a:rPr lang="ru-RU" dirty="0"/>
                      </a:br>
                      <a:r>
                        <a:rPr lang="ru-RU" dirty="0"/>
                        <a:t>4. Нисходящий коридор</a:t>
                      </a:r>
                      <a:br>
                        <a:rPr lang="ru-RU" dirty="0"/>
                      </a:br>
                      <a:r>
                        <a:rPr lang="ru-RU" dirty="0"/>
                        <a:t>5. Незавершенная подземная камера</a:t>
                      </a:r>
                      <a:br>
                        <a:rPr lang="ru-RU" dirty="0"/>
                      </a:br>
                      <a:r>
                        <a:rPr lang="ru-RU" dirty="0"/>
                        <a:t>6. Восходящий коридор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7. "Камера царицы" с исходящими "воздуховодами"</a:t>
                      </a:r>
                      <a:br>
                        <a:rPr lang="ru-RU" dirty="0"/>
                      </a:br>
                      <a:r>
                        <a:rPr lang="ru-RU" dirty="0"/>
                        <a:t>8. Горизонтальный туннель</a:t>
                      </a:r>
                      <a:br>
                        <a:rPr lang="ru-RU" dirty="0"/>
                      </a:br>
                      <a:r>
                        <a:rPr lang="ru-RU" dirty="0"/>
                        <a:t>9. Большая галерея</a:t>
                      </a:r>
                      <a:br>
                        <a:rPr lang="ru-RU" dirty="0"/>
                      </a:br>
                      <a:r>
                        <a:rPr lang="ru-RU" dirty="0"/>
                        <a:t>10. Камера фараона с "воздуховодами"</a:t>
                      </a:r>
                      <a:br>
                        <a:rPr lang="ru-RU" dirty="0"/>
                      </a:br>
                      <a:r>
                        <a:rPr lang="ru-RU" dirty="0"/>
                        <a:t>11. Предкамера</a:t>
                      </a:r>
                      <a:br>
                        <a:rPr lang="ru-RU" dirty="0"/>
                      </a:br>
                      <a:r>
                        <a:rPr lang="ru-RU" dirty="0"/>
                        <a:t>12. Грот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6632"/>
            <a:ext cx="6855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Arial" charset="0"/>
                <a:cs typeface="Arial" charset="0"/>
              </a:rPr>
              <a:t>Поперечный разрез </a:t>
            </a:r>
            <a:r>
              <a:rPr lang="ru-RU" sz="2400" b="1" i="1" dirty="0" smtClean="0">
                <a:latin typeface="Arial" charset="0"/>
                <a:cs typeface="Arial" charset="0"/>
              </a:rPr>
              <a:t>пирамиды </a:t>
            </a:r>
            <a:r>
              <a:rPr lang="ru-RU" sz="2400" b="1" i="1" dirty="0" smtClean="0">
                <a:latin typeface="Arial" charset="0"/>
                <a:cs typeface="Arial" charset="0"/>
              </a:rPr>
              <a:t>Хеопса </a:t>
            </a:r>
            <a:r>
              <a:rPr lang="ru-RU" sz="2400" i="1" dirty="0" smtClean="0">
                <a:latin typeface="Arial" charset="0"/>
                <a:cs typeface="Arial" charset="0"/>
              </a:rPr>
              <a:t>в Гизе</a:t>
            </a:r>
            <a:endParaRPr lang="ru-RU" sz="2400" i="1" dirty="0"/>
          </a:p>
        </p:txBody>
      </p:sp>
      <p:pic>
        <p:nvPicPr>
          <p:cNvPr id="5" name="Рисунок 4" descr="792px-Kheops-cou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48680"/>
            <a:ext cx="452628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-ma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896"/>
            <a:ext cx="6844233" cy="6552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3916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Северный Египет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48680"/>
            <a:ext cx="3420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Южный </a:t>
            </a:r>
            <a:r>
              <a:rPr lang="ru-RU" sz="4000" dirty="0" smtClean="0"/>
              <a:t>Египет</a:t>
            </a:r>
            <a:endParaRPr lang="ru-RU" sz="4000" dirty="0"/>
          </a:p>
        </p:txBody>
      </p:sp>
      <p:pic>
        <p:nvPicPr>
          <p:cNvPr id="4" name="Рисунок 3" descr="image064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1656184" cy="2484276"/>
          </a:xfrm>
          <a:prstGeom prst="rect">
            <a:avLst/>
          </a:prstGeom>
        </p:spPr>
      </p:pic>
      <p:pic>
        <p:nvPicPr>
          <p:cNvPr id="5" name="Рисунок 4" descr="image064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628800"/>
            <a:ext cx="1485443" cy="2421647"/>
          </a:xfrm>
          <a:prstGeom prst="rect">
            <a:avLst/>
          </a:prstGeom>
        </p:spPr>
      </p:pic>
      <p:pic>
        <p:nvPicPr>
          <p:cNvPr id="6" name="Рисунок 5" descr="image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212976"/>
            <a:ext cx="2411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88640"/>
            <a:ext cx="2865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Вельможа</a:t>
            </a:r>
            <a:endParaRPr lang="ru-RU" sz="4800" dirty="0"/>
          </a:p>
        </p:txBody>
      </p:sp>
      <p:pic>
        <p:nvPicPr>
          <p:cNvPr id="3" name="Рисунок 2" descr="0008-007-Fara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153655"/>
            <a:ext cx="2952328" cy="560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16632"/>
            <a:ext cx="2081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Войско</a:t>
            </a:r>
            <a:endParaRPr lang="ru-RU" sz="4800" dirty="0"/>
          </a:p>
        </p:txBody>
      </p:sp>
      <p:pic>
        <p:nvPicPr>
          <p:cNvPr id="3" name="Рисунок 2" descr="04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84984"/>
            <a:ext cx="6732240" cy="3394467"/>
          </a:xfrm>
          <a:prstGeom prst="rect">
            <a:avLst/>
          </a:prstGeom>
        </p:spPr>
      </p:pic>
      <p:pic>
        <p:nvPicPr>
          <p:cNvPr id="4" name="Рисунок 3" descr="1005286-i_0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4218" y="980728"/>
            <a:ext cx="458423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76672"/>
            <a:ext cx="197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Писцы</a:t>
            </a:r>
            <a:endParaRPr lang="ru-RU" sz="4800" dirty="0"/>
          </a:p>
        </p:txBody>
      </p:sp>
      <p:pic>
        <p:nvPicPr>
          <p:cNvPr id="3" name="Рисунок 2" descr="0007-005-Skulpturnyj-portret-pistsa-K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279" y="1484784"/>
            <a:ext cx="388424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1258" y="2852936"/>
            <a:ext cx="464708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26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Иероглифы – «священные письмена».</a:t>
            </a:r>
            <a:endParaRPr lang="ru-RU" sz="4000" dirty="0"/>
          </a:p>
        </p:txBody>
      </p:sp>
      <p:pic>
        <p:nvPicPr>
          <p:cNvPr id="3" name="Рисунок 2" descr="Egypt_Hieroglyph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3" y="1124744"/>
            <a:ext cx="5280586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22920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Гласные звуки иероглифами </a:t>
            </a:r>
          </a:p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передавались.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0"/>
            <a:ext cx="5284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Гробницы вельмож</a:t>
            </a:r>
            <a:endParaRPr lang="ru-RU" sz="4800" dirty="0"/>
          </a:p>
        </p:txBody>
      </p:sp>
      <p:pic>
        <p:nvPicPr>
          <p:cNvPr id="3" name="Рисунок 2" descr="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4420447" cy="3313931"/>
          </a:xfrm>
          <a:prstGeom prst="rect">
            <a:avLst/>
          </a:prstGeom>
        </p:spPr>
      </p:pic>
      <p:pic>
        <p:nvPicPr>
          <p:cNvPr id="4" name="Рисунок 3" descr="054097bf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0856" y="1412776"/>
            <a:ext cx="4040270" cy="2570240"/>
          </a:xfrm>
          <a:prstGeom prst="rect">
            <a:avLst/>
          </a:prstGeom>
        </p:spPr>
      </p:pic>
      <p:pic>
        <p:nvPicPr>
          <p:cNvPr id="5" name="Рисунок 4" descr="egyptian_5_itu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293096"/>
            <a:ext cx="4171710" cy="2415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91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Трек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22</cp:revision>
  <dcterms:created xsi:type="dcterms:W3CDTF">2013-05-16T16:29:21Z</dcterms:created>
  <dcterms:modified xsi:type="dcterms:W3CDTF">2013-05-16T22:46:47Z</dcterms:modified>
</cp:coreProperties>
</file>