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0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k6T2zizHwwSdnSuJOGU7A" hashData="OXpIzyhcUR7fVdm8ozV/9kG7xk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6613"/>
    <a:srgbClr val="F6910A"/>
    <a:srgbClr val="935D21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6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D405-5A50-4B51-8692-DD62BD8F63E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83E1C-A6C8-4453-92D1-95574CFB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8EA0-98C8-48E8-A787-03DA3010D94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CCBF-C9DD-4A3E-AE9A-6C5916A00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wa.cc/showthread.php?s=3ff219f00dae3e2cbc2431b731ba6e3c&amp;p=4465347" TargetMode="External"/><Relationship Id="rId7" Type="http://schemas.openxmlformats.org/officeDocument/2006/relationships/hyperlink" Target="http://motorld.com/r/walls_full/store_1024/nature/1e5f90e80403c1353359320e18bfbbbc.jpg" TargetMode="External"/><Relationship Id="rId2" Type="http://schemas.openxmlformats.org/officeDocument/2006/relationships/hyperlink" Target="http://www.mogut-vse.ru/ludy/index.php?option=com_content&amp;view=article&amp;id=72:-4-&amp;catid=44:2011-02-18-23-16-48&amp;Itemid=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llery.molodej-ka.com/content/6priroda/pystuni/ek8igBND8yOb9JYYj5l-w.jpg" TargetMode="External"/><Relationship Id="rId5" Type="http://schemas.openxmlformats.org/officeDocument/2006/relationships/hyperlink" Target="http://www.wallpapers10.net/wp-content/uploads/images/b7/landscapes.jpg" TargetMode="External"/><Relationship Id="rId4" Type="http://schemas.openxmlformats.org/officeDocument/2006/relationships/hyperlink" Target="http://rewalls.com/pic/201106/1280x1024/reWalls.com-3610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9297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atin typeface="Arial Black" pitchFamily="34" charset="0"/>
              </a:rPr>
              <a:t>Как рисовать пустыню?</a:t>
            </a:r>
            <a:endParaRPr lang="ru-RU" sz="50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865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Сафонова Ольга Сергеевна, учитель начальных классов, МБОУ «Школа № 25»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 о .Балашиха,  2013г.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78579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4 класс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7" name="Picture 4" descr="http://mirgif.com/10/peyzaz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286544" cy="502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ogut-vse.ru/ludy/images/stories/pu7.jp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28597" y="0"/>
            <a:ext cx="8262962" cy="619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что у нас должно получиться.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gut-vse.ru/ludy/images/stories/pu8.jp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28596" y="0"/>
            <a:ext cx="828677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2732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Тонкой кисточкой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аметим следы на песке, а несколько вертикальных мазков создадут эффект ушедшего вдаль каравана. Вместо каравана можно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нарисовать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кактус, или ящерку.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ogut-vse.ru/ludy/images/stories/pu9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00034" y="285728"/>
            <a:ext cx="8130613" cy="6072230"/>
          </a:xfrm>
          <a:prstGeom prst="rect">
            <a:avLst/>
          </a:prstGeom>
          <a:noFill/>
          <a:ln w="228600" cmpd="tri">
            <a:solidFill>
              <a:srgbClr val="A56613"/>
            </a:solidFill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14480" y="6519446"/>
            <a:ext cx="6072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закончена. Можем вставить её в рамку.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28572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http://www.mogut-vse.ru/ludy/index.php?option=com_content&amp;view=article&amp;id=72%3A-4-&amp;catid=44%3A2011-02-18-23-16-48&amp;Itemid=97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http://nowa.cc/showthread.php?s=3ff219f00dae3e2cbc2431b731ba6e3c&amp;p=4465347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http://rewalls.com/pic/201106/1280x1024/reWalls.com-36105.jpg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058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http://www.wallpapers10.net/wp-content/uploads/images/b7/landscapes.jpg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290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http://gallery.molodej-ka.com/content/6priroda/pystuni/ek8igBND8yOb9JYYj5l-w.jpg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http://motorld.com/r/walls_full/store_1024/nature/1e5f90e80403c1353359320e18bfbbbc.jpg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214290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Ресурсы:</a:t>
            </a:r>
            <a:endParaRPr lang="ru-RU" sz="36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865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Сафонова Ольга Сергеевна, учитель начальных классов, МБОУ «Школа № 25»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 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Балашиха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2013г.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5D21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u="sng" dirty="0" smtClean="0">
                <a:solidFill>
                  <a:srgbClr val="F6910A"/>
                </a:solidFill>
                <a:latin typeface="Arial Black" pitchFamily="34" charset="0"/>
              </a:rPr>
              <a:t>Загадка.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В ней песков большие груды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Называются барханы,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И по ним идут верблюды,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Растянувшись караваном.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4857760"/>
            <a:ext cx="3554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6910A"/>
                </a:solidFill>
                <a:latin typeface="Arial Black" pitchFamily="34" charset="0"/>
              </a:rPr>
              <a:t>Пустыня</a:t>
            </a:r>
            <a:endParaRPr lang="ru-RU" sz="5400" dirty="0">
              <a:solidFill>
                <a:srgbClr val="F6910A"/>
              </a:solidFill>
              <a:latin typeface="Arial Black" pitchFamily="34" charset="0"/>
            </a:endParaRPr>
          </a:p>
        </p:txBody>
      </p:sp>
      <p:pic>
        <p:nvPicPr>
          <p:cNvPr id="5" name="Picture 10" descr="http://stat18.privet.ru/lr/0a19140507437528a2c482fee1f969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760"/>
            <a:ext cx="4643438" cy="348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t="2929" b="3320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устыня, рисунок 1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500034" y="0"/>
            <a:ext cx="8143900" cy="610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Легкими (без нажима) линиями карандаша нанесите волнообразные линии. Сначала определите линию горизонта, а потом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рисуйте пустыню с барханами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но помните,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чем дальше барханы, тем меньше они будут по размеру.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gut-vse.ru/ludy/images/stories/pu2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571472" y="0"/>
            <a:ext cx="8001056" cy="60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Нарисуем небо. Возле горизонта небо всегда светлее, чем над головой. Сначала намочим бумагу, чтобы краска ложилась более ровно и легче растекалась. Обмакните кисть в воду, и намочите влажной кистью всю область неба до горизонта. Подождите, чтобы бумага стала влажной. После этого возьмите на кисть голубой краски и нанесите горизонтальную полосу вдоль верхнего края бумаги. Надо, чтобы образовался плавный переход от яркого голубого цвета, к прозрачному почти белому цвету. Но каждую новую горизонтальную линию проводите так, чтобы она немного захватывала предыдущую.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ogut-vse.ru/ludy/images/stories/pu3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500034" y="-2"/>
            <a:ext cx="8072494" cy="605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Когда небо подсохнет, точно так же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рисуем пустыню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Смачиваем дальние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барханы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и делаем растяжку желтого или оранжевого, от светлого тона к темному. Первый мазок делаем чуть окрашенной водой и в каждый последующий мазок добавляем немного цвета.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242447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Написав барханы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горизонте, даем им просохнуть, и точно так же смачиваем следующий ряд барханов и снова прописываем их с помощью растяжки от светлого к темному цвету.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225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www.mogut-vse.ru/ludy/images/stories/pu4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500034" y="-1"/>
            <a:ext cx="8072494" cy="605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лнце 3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ogut-vse.ru/ludy/images/stories/pu5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428596" y="-1"/>
            <a:ext cx="8143932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Точно так же продолжаем писать каждый следующий ряд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барханов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забывайте о правилах перспективы: то, что ближе к нам прописываем более четко,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то, что дальше от нас пишем с меньшей четкостью.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gut-vse.ru/ludy/images/stories/pu6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28596" y="-1"/>
            <a:ext cx="8215370" cy="616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Добавим тени.   Например, если солнце будет светить слева, то тени будут с правых сторон холмов. На дальнем плане тени мягче, на переднем более резкие.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071538" cy="1000108"/>
          </a:xfrm>
          <a:prstGeom prst="sun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402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51</cp:revision>
  <dcterms:created xsi:type="dcterms:W3CDTF">2013-11-17T20:18:40Z</dcterms:created>
  <dcterms:modified xsi:type="dcterms:W3CDTF">2013-11-28T19:43:22Z</dcterms:modified>
</cp:coreProperties>
</file>