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0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1D0D-BE59-42D3-AF74-73C20C6BFB7A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7E99E-EF81-4BF0-A85E-32F94E9120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Узор </a:t>
            </a:r>
            <a:br>
              <a:rPr lang="ru-RU" sz="9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полосе</a:t>
            </a:r>
            <a:endParaRPr lang="ru-RU" sz="9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g3.proshkolu.ru/content/media/pic/std/3000000/2797000/2796013-36406de67983ff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8849089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300039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ГБОУ СОШ №1291 </a:t>
            </a:r>
            <a:b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Гринева Елена Викторовна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izo/KHokhlomskaja-rospis/0013-013-Uzor-jagod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286807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3.proshkolu.ru/content/media/pic/std/3000000/2797000/2796173-8159d0a0ea185b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886528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3.proshkolu.ru/content/media/pic/std/3000000/2797000/2796171-ec7aae3f8dda3b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357166"/>
            <a:ext cx="9120973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ulka.ru/pics/160_2389516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6498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-fotki.yandex.ru/get/5635/125705038.22/0_a1286_12c41d76_L.jpg"/>
          <p:cNvPicPr>
            <a:picLocks noChangeAspect="1" noChangeArrowheads="1"/>
          </p:cNvPicPr>
          <p:nvPr/>
        </p:nvPicPr>
        <p:blipFill>
          <a:blip r:embed="rId2"/>
          <a:srcRect r="35878" b="68085"/>
          <a:stretch>
            <a:fillRect/>
          </a:stretch>
        </p:blipFill>
        <p:spPr bwMode="auto">
          <a:xfrm>
            <a:off x="214282" y="1142984"/>
            <a:ext cx="871976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-fotki.yandex.ru/get/5635/125705038.22/0_a1286_12c41d76_L.jpg"/>
          <p:cNvPicPr>
            <a:picLocks noChangeAspect="1" noChangeArrowheads="1"/>
          </p:cNvPicPr>
          <p:nvPr/>
        </p:nvPicPr>
        <p:blipFill>
          <a:blip r:embed="rId2"/>
          <a:srcRect t="29920" r="33874" b="46143"/>
          <a:stretch>
            <a:fillRect/>
          </a:stretch>
        </p:blipFill>
        <p:spPr bwMode="auto">
          <a:xfrm>
            <a:off x="285720" y="1785926"/>
            <a:ext cx="8596373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g-fotki.yandex.ru/get/5635/125705038.22/0_a1286_12c41d76_L.jpg"/>
          <p:cNvPicPr>
            <a:picLocks noChangeAspect="1" noChangeArrowheads="1"/>
          </p:cNvPicPr>
          <p:nvPr/>
        </p:nvPicPr>
        <p:blipFill>
          <a:blip r:embed="rId2"/>
          <a:srcRect t="52432" r="35614" b="28191"/>
          <a:stretch>
            <a:fillRect/>
          </a:stretch>
        </p:blipFill>
        <p:spPr bwMode="auto">
          <a:xfrm>
            <a:off x="285719" y="2071678"/>
            <a:ext cx="8193939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-fotki.yandex.ru/get/5635/125705038.22/0_a1286_12c41d76_L.jpg"/>
          <p:cNvPicPr>
            <a:picLocks noChangeAspect="1" noChangeArrowheads="1"/>
          </p:cNvPicPr>
          <p:nvPr/>
        </p:nvPicPr>
        <p:blipFill>
          <a:blip r:embed="rId2"/>
          <a:srcRect t="69814" r="33874"/>
          <a:stretch>
            <a:fillRect/>
          </a:stretch>
        </p:blipFill>
        <p:spPr bwMode="auto">
          <a:xfrm>
            <a:off x="285720" y="1643050"/>
            <a:ext cx="843113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Узор  в полосе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Презентацию подготовила  учитель ГБОУ СОШ №1291  Гринева Елена Викторовна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Узор  в полосе</dc:title>
  <dc:creator>GEG</dc:creator>
  <cp:lastModifiedBy>GEG</cp:lastModifiedBy>
  <cp:revision>2</cp:revision>
  <dcterms:created xsi:type="dcterms:W3CDTF">2013-12-06T13:54:27Z</dcterms:created>
  <dcterms:modified xsi:type="dcterms:W3CDTF">2013-12-06T14:12:33Z</dcterms:modified>
</cp:coreProperties>
</file>