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9" r:id="rId5"/>
    <p:sldId id="271" r:id="rId6"/>
    <p:sldId id="269" r:id="rId7"/>
    <p:sldId id="263" r:id="rId8"/>
    <p:sldId id="264" r:id="rId9"/>
    <p:sldId id="266" r:id="rId10"/>
    <p:sldId id="275" r:id="rId11"/>
    <p:sldId id="262" r:id="rId12"/>
    <p:sldId id="276" r:id="rId13"/>
    <p:sldId id="273" r:id="rId14"/>
    <p:sldId id="277" r:id="rId15"/>
    <p:sldId id="281" r:id="rId16"/>
    <p:sldId id="283" r:id="rId17"/>
    <p:sldId id="284" r:id="rId18"/>
    <p:sldId id="288" r:id="rId19"/>
    <p:sldId id="289" r:id="rId20"/>
    <p:sldId id="290" r:id="rId21"/>
    <p:sldId id="287" r:id="rId22"/>
    <p:sldId id="292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4E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atic.skynetblogs.be/media/101317/trinite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Лена\Мои документы\Мои рисунки\domikpetraI_8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5214974" cy="56522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86446" y="4572008"/>
            <a:ext cx="3080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Троицкая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площадь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Институт\Институт культурных отношений\троицкая\троицкая\Копия 1 класс1320.jpg"/>
          <p:cNvPicPr>
            <a:picLocks noChangeAspect="1" noChangeArrowheads="1"/>
          </p:cNvPicPr>
          <p:nvPr/>
        </p:nvPicPr>
        <p:blipFill>
          <a:blip r:embed="rId2"/>
          <a:srcRect r="3186"/>
          <a:stretch>
            <a:fillRect/>
          </a:stretch>
        </p:blipFill>
        <p:spPr bwMode="auto">
          <a:xfrm>
            <a:off x="177332" y="285728"/>
            <a:ext cx="8680948" cy="60341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47858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Троицкий собор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291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Гостиный двор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928670"/>
            <a:ext cx="455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Сенат и Синод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927999" cy="635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Институт\Институт культурных отношений\троицкая\троицкая\Копия 1 класс1320.jpg"/>
          <p:cNvPicPr>
            <a:picLocks noChangeAspect="1" noChangeArrowheads="1"/>
          </p:cNvPicPr>
          <p:nvPr/>
        </p:nvPicPr>
        <p:blipFill>
          <a:blip r:embed="rId2"/>
          <a:srcRect r="3186"/>
          <a:stretch>
            <a:fillRect/>
          </a:stretch>
        </p:blipFill>
        <p:spPr bwMode="auto">
          <a:xfrm>
            <a:off x="285720" y="357166"/>
            <a:ext cx="8680948" cy="60341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47858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Троицкий собор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291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Гостиный двор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071546"/>
            <a:ext cx="28148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Сенат и Синод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214950"/>
            <a:ext cx="217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Рынок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5214950"/>
            <a:ext cx="165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троицкая\foto-marketbi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5"/>
            <a:ext cx="7643866" cy="6242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02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азносчики, коробейники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3" descr="E:\троицкая\post-4524-1286217612_thumb.jpg"/>
          <p:cNvPicPr>
            <a:picLocks noChangeAspect="1" noChangeArrowheads="1"/>
          </p:cNvPicPr>
          <p:nvPr/>
        </p:nvPicPr>
        <p:blipFill>
          <a:blip r:embed="rId2"/>
          <a:srcRect r="778" b="13749"/>
          <a:stretch>
            <a:fillRect/>
          </a:stretch>
        </p:blipFill>
        <p:spPr bwMode="auto">
          <a:xfrm>
            <a:off x="4786314" y="1214422"/>
            <a:ext cx="3857652" cy="5219176"/>
          </a:xfrm>
          <a:prstGeom prst="rect">
            <a:avLst/>
          </a:prstGeom>
          <a:noFill/>
        </p:spPr>
      </p:pic>
      <p:pic>
        <p:nvPicPr>
          <p:cNvPr id="32770" name="Picture 2" descr="E:\троицкая\28.jpg"/>
          <p:cNvPicPr>
            <a:picLocks noChangeAspect="1" noChangeArrowheads="1"/>
          </p:cNvPicPr>
          <p:nvPr/>
        </p:nvPicPr>
        <p:blipFill>
          <a:blip r:embed="rId3"/>
          <a:srcRect l="8130" r="5690" b="14132"/>
          <a:stretch>
            <a:fillRect/>
          </a:stretch>
        </p:blipFill>
        <p:spPr bwMode="auto">
          <a:xfrm>
            <a:off x="714348" y="1357298"/>
            <a:ext cx="37862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Институт\Институт культурных отношений\троицкая\разносчики\Копия (4) 1 класс1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3586170" cy="6208313"/>
          </a:xfrm>
          <a:prstGeom prst="rect">
            <a:avLst/>
          </a:prstGeom>
          <a:noFill/>
        </p:spPr>
      </p:pic>
      <p:pic>
        <p:nvPicPr>
          <p:cNvPr id="35843" name="Picture 3" descr="F:\Институт\Институт культурных отношений\троицкая\разносчики\Копия (2) 1 класс1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071966" cy="6294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Институт\Институт культурных отношений\троицкая\разносчики\image_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381" y="357166"/>
            <a:ext cx="802180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Институт\Институт культурных отношений\троицкая\разносчики\Копия Im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714356"/>
            <a:ext cx="847269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троицкая\ill02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04" y="571480"/>
            <a:ext cx="855559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:\троицкая\mosty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104" y="1484784"/>
            <a:ext cx="8450993" cy="5143536"/>
          </a:xfrm>
          <a:prstGeom prst="rect">
            <a:avLst/>
          </a:prstGeom>
          <a:noFill/>
        </p:spPr>
      </p:pic>
      <p:sp>
        <p:nvSpPr>
          <p:cNvPr id="3" name="Прямоугольник 3"/>
          <p:cNvSpPr/>
          <p:nvPr/>
        </p:nvSpPr>
        <p:spPr>
          <a:xfrm>
            <a:off x="2214546" y="285728"/>
            <a:ext cx="4787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Троицкий мост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284933" cy="62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Троицкий мост – красивейший из мостов через Неву, был открыт в 1903 году, в день празднования 200-летия Санкт-Петербурга. Строила этот великий мост французская фирма "</a:t>
            </a:r>
            <a:r>
              <a:rPr lang="ru-RU" sz="4000" b="1" dirty="0" err="1" smtClean="0"/>
              <a:t>Батиньоль</a:t>
            </a:r>
            <a:r>
              <a:rPr lang="ru-RU" sz="4000" b="1" dirty="0" smtClean="0"/>
              <a:t>".Авторы художественного оформления Троицкого моста — Рене Август </a:t>
            </a:r>
            <a:r>
              <a:rPr lang="ru-RU" sz="4000" b="1" dirty="0" err="1" smtClean="0"/>
              <a:t>Патуийар</a:t>
            </a:r>
            <a:r>
              <a:rPr lang="ru-RU" sz="4000" b="1" dirty="0" smtClean="0"/>
              <a:t> и В. </a:t>
            </a:r>
            <a:r>
              <a:rPr lang="ru-RU" sz="4000" b="1" dirty="0" err="1" smtClean="0"/>
              <a:t>Шаброль</a:t>
            </a:r>
            <a:r>
              <a:rPr lang="ru-RU" sz="4000" b="1" dirty="0" smtClean="0"/>
              <a:t>.  За свою работу они получили орден Почётного легиона. </a:t>
            </a:r>
            <a:endParaRPr lang="ru-RU" sz="4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троицкая\106_weekend_troitskiy_bridge_d1b_s286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370" y="285728"/>
            <a:ext cx="4142566" cy="62151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642918"/>
            <a:ext cx="371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/>
              <a:t>Трёхфонарный</a:t>
            </a:r>
            <a:r>
              <a:rPr lang="ru-RU" sz="4000" b="1" dirty="0" smtClean="0"/>
              <a:t> – так прозвали мост в народе из-за уникальных фонарей с тремя светильниками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троицкая\73797337_petrotro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235" y="1196752"/>
            <a:ext cx="5289578" cy="5461608"/>
          </a:xfrm>
          <a:prstGeom prst="rect">
            <a:avLst/>
          </a:prstGeom>
          <a:noFill/>
        </p:spPr>
      </p:pic>
      <p:sp>
        <p:nvSpPr>
          <p:cNvPr id="3" name="Прямоугольник 1"/>
          <p:cNvSpPr/>
          <p:nvPr/>
        </p:nvSpPr>
        <p:spPr>
          <a:xfrm>
            <a:off x="785786" y="285728"/>
            <a:ext cx="7266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Длина Троицкого моста - 335 м.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троицкая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45" y="357166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нститут\Институт культурных отношений\троицкая\троицкая\1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07219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02" y="5411450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Троицкая площадь – первая площадь и порт Петербурга</a:t>
            </a:r>
            <a:endParaRPr lang="ru-RU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Домик\7b30b6354311t.jpg"/>
          <p:cNvPicPr>
            <a:picLocks noChangeAspect="1" noChangeArrowheads="1"/>
          </p:cNvPicPr>
          <p:nvPr/>
        </p:nvPicPr>
        <p:blipFill>
          <a:blip r:embed="rId2"/>
          <a:srcRect l="2464" t="2602" r="352" b="26301"/>
          <a:stretch>
            <a:fillRect/>
          </a:stretch>
        </p:blipFill>
        <p:spPr bwMode="auto">
          <a:xfrm>
            <a:off x="642910" y="642918"/>
            <a:ext cx="7989850" cy="44291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9599" y="5718447"/>
            <a:ext cx="8416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Санкт-Петурбург был основан в День </a:t>
            </a:r>
            <a:r>
              <a:rPr lang="ru-RU" sz="2800" b="1" dirty="0"/>
              <a:t>Святой </a:t>
            </a:r>
            <a:r>
              <a:rPr lang="ru-RU" sz="2800" b="1" dirty="0" smtClean="0"/>
              <a:t>Троицы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0"/>
            <a:ext cx="6532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День Святой Троицы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2" descr="http://static.skynetblogs.be/media/101317/trin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7336" r="8298"/>
          <a:stretch>
            <a:fillRect/>
          </a:stretch>
        </p:blipFill>
        <p:spPr bwMode="auto">
          <a:xfrm>
            <a:off x="500034" y="887134"/>
            <a:ext cx="4504014" cy="5613699"/>
          </a:xfrm>
          <a:prstGeom prst="rect">
            <a:avLst/>
          </a:prstGeom>
          <a:noFill/>
        </p:spPr>
      </p:pic>
      <p:sp>
        <p:nvSpPr>
          <p:cNvPr id="5" name="Прямоугольник 2"/>
          <p:cNvSpPr/>
          <p:nvPr/>
        </p:nvSpPr>
        <p:spPr>
          <a:xfrm>
            <a:off x="6143636" y="4429132"/>
            <a:ext cx="25282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Андрей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Рублёв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троицкая\petropavlovskaya-kre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021" y="357166"/>
            <a:ext cx="8375490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357826"/>
            <a:ext cx="61832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Левая граница площади – </a:t>
            </a:r>
          </a:p>
          <a:p>
            <a:r>
              <a:rPr lang="ru-RU" sz="4000" b="1" dirty="0" smtClean="0"/>
              <a:t>Петропавловская крепость</a:t>
            </a:r>
            <a:endParaRPr lang="ru-RU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Институт\Институт культурных отношений\троицкая\троицкая\Копия 1 класс1320.jpg"/>
          <p:cNvPicPr>
            <a:picLocks noChangeAspect="1" noChangeArrowheads="1"/>
          </p:cNvPicPr>
          <p:nvPr/>
        </p:nvPicPr>
        <p:blipFill>
          <a:blip r:embed="rId2"/>
          <a:srcRect r="3186"/>
          <a:stretch>
            <a:fillRect/>
          </a:stretch>
        </p:blipFill>
        <p:spPr bwMode="auto">
          <a:xfrm>
            <a:off x="177332" y="285728"/>
            <a:ext cx="8680948" cy="60341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285728"/>
            <a:ext cx="5143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Троицкий собор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Институт\Институт культурных отношений\троицкая\троицкая\ris_sorok_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934" y="214290"/>
            <a:ext cx="7248155" cy="56436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5929330"/>
            <a:ext cx="5818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Стиль – петровское барокко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Институт\Институт культурных отношений\троицкая\троицкая\162762034.jpg"/>
          <p:cNvPicPr>
            <a:picLocks noChangeAspect="1" noChangeArrowheads="1"/>
          </p:cNvPicPr>
          <p:nvPr/>
        </p:nvPicPr>
        <p:blipFill>
          <a:blip r:embed="rId2"/>
          <a:srcRect t="8251"/>
          <a:stretch>
            <a:fillRect/>
          </a:stretch>
        </p:blipFill>
        <p:spPr bwMode="auto">
          <a:xfrm>
            <a:off x="3286116" y="642918"/>
            <a:ext cx="5072098" cy="55609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714884"/>
            <a:ext cx="2485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Архитектор</a:t>
            </a:r>
          </a:p>
          <a:p>
            <a:pPr algn="ctr"/>
            <a:r>
              <a:rPr lang="ru-RU" sz="3600" b="1" dirty="0" err="1" smtClean="0">
                <a:solidFill>
                  <a:srgbClr val="003300"/>
                </a:solidFill>
              </a:rPr>
              <a:t>Доменико</a:t>
            </a:r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3600" b="1" dirty="0" err="1" smtClean="0">
                <a:solidFill>
                  <a:srgbClr val="003300"/>
                </a:solidFill>
              </a:rPr>
              <a:t>Трезини</a:t>
            </a:r>
            <a:endParaRPr lang="ru-RU" sz="3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131</Words>
  <Application>Microsoft Office PowerPoint</Application>
  <PresentationFormat>On-screen Show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German</dc:creator>
  <cp:lastModifiedBy>German</cp:lastModifiedBy>
  <cp:revision>13</cp:revision>
  <dcterms:modified xsi:type="dcterms:W3CDTF">2013-11-06T15:30:38Z</dcterms:modified>
</cp:coreProperties>
</file>