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62" r:id="rId4"/>
    <p:sldId id="263" r:id="rId5"/>
    <p:sldId id="265" r:id="rId6"/>
    <p:sldId id="268" r:id="rId7"/>
    <p:sldId id="269" r:id="rId8"/>
    <p:sldId id="27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4" autoAdjust="0"/>
    <p:restoredTop sz="94660"/>
  </p:normalViewPr>
  <p:slideViewPr>
    <p:cSldViewPr>
      <p:cViewPr varScale="1">
        <p:scale>
          <a:sx n="57" d="100"/>
          <a:sy n="57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408A24-8C75-464E-9EDA-530CC28F2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AE7026-2DA0-4467-AC98-A633F1584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66A256-E5B7-4BDA-9680-8AD12782E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527A7D-11DB-45A4-980E-00B73BFA9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E5928C-1E6D-4F10-98C8-B3A4E03C8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715F2C-443F-4F8C-AD02-290E7F213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F99F23-71A7-48F8-B439-19EF7EA76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DFA718-6565-4580-9F67-351D0605E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0FC5C-A893-4418-8945-ADFEFDDA5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1DB525-AFC6-4424-86FC-AB41201BC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4051D7-2F30-4B53-A067-432508061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295DFB-2863-456B-9E8A-83EFAC261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11188" y="1341438"/>
            <a:ext cx="7772400" cy="1470025"/>
          </a:xfrm>
        </p:spPr>
        <p:txBody>
          <a:bodyPr/>
          <a:lstStyle/>
          <a:p>
            <a:r>
              <a:rPr lang="ru-RU" sz="6000" smtClean="0"/>
              <a:t>Старше и моложе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2708275"/>
            <a:ext cx="8351837" cy="1343025"/>
          </a:xfrm>
        </p:spPr>
        <p:txBody>
          <a:bodyPr/>
          <a:lstStyle/>
          <a:p>
            <a:r>
              <a:rPr lang="ru-RU" smtClean="0"/>
              <a:t>Урок математики в 1 классе</a:t>
            </a:r>
          </a:p>
          <a:p>
            <a:r>
              <a:rPr lang="ru-RU" smtClean="0"/>
              <a:t>УМК «Перспективная начальная школа»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68313" y="4797425"/>
            <a:ext cx="835183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  <a:cs typeface="+mn-cs"/>
              </a:rPr>
              <a:t>Шулья Людмила Геннадьевна,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  <a:cs typeface="+mn-cs"/>
              </a:rPr>
              <a:t>учитель начальных классов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  <a:cs typeface="+mn-cs"/>
              </a:rPr>
              <a:t>МБОУ СОШ №20 им. И.И. Наймушина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xQTEhUUExQVFRUXFhgVGBgYFRoYFxkXGRQWGxwWGB8aHSggGxomHRYXITEiJSkrLjAuGB8zODMsNygtLisBCgoKDg0OGxAQGzYmICYyLCwvLiwsLCwsLCwsLCwsLSwsNCwsLDQsLC8sLCwsLCwsLCwsLCwsLCwsLCwsLCwsLP/AABEIAQwAvAMBEQACEQEDEQH/xAAcAAEAAQUBAQAAAAAAAAAAAAAABQIDBAYHAQj/xABCEAACAQIEAwUEBwUHBAMAAAABAgMAEQQSITEFQVEGEyJhcQcygZEUQlJicqGxI4KSwdEIM0NzorLwRFPS4SRjwv/EABoBAQADAQEBAAAAAAAAAAAAAAABAgMEBQb/xAAyEQACAQIEAwcEAgIDAQAAAAAAAQIDEQQSITFBUXEFE2GBkaHwIjKx0cHhFPEjQlIz/9oADAMBAAIRAxEAPwDuNAKAUAoBQCgFAKAUAoBQCgFAKAUAoBQCgFAKAUAoBQCgFAKAUAoBQCgFAKAUAoBQCgFAKAUAoBQCgFAKAUAoBQCgFAKAUAoBQCgFAKAUAoBQCgFAKAUAoBQCgFAKAUAoBQCgFAKAUAoBQCgFAKAUAoBQCgFAKAUAoBQCgFAKAUAoBQCgFAKAUAoBQCgFAKAUAoDAk43h1NjPFcGxGdSQehsd6AuYXiUMhtHKjnoGBPy3oDLoBQCgFAKAUAoBQCgFAKAUAoBQCgFAKAUAoBQFvEzrGrO5CqoLEnYAbmgNKxXFfpRvIW7m9lgRWYkX1OIKXBP/ANeii5zZvqgXzOQLLE4GhH92oA2tbPoKAt4iYtYNh3cW11iOvIi7g3HUUBc4d2jMMiRTGQxucoaVSGiaxIzSHwyIdBe+YG1y17qBuINAe0AoBQCgFAKAUAoBQCgFAKAUAoBQCgFARvFeLCIhFGeVhdUvYAbZ3P1Uvz3OwBNAQuIwubxzsZX5A/3a/hS5UW6m56k0BdVdh9r9KAon940Ah94UAdNx0/MUBZwsLx+LDNkI1MRuYXF9fD/ht95Lb3IbagJvhPHEmJjZTFMBcxtzANi6EaOlyNRqLi4Um1AStAKAUAoBQCgFAKAUAoBQCgFAKAUBicUxwhjLkXNwqrzZ2NlXyF9zyAJOgoDX8DhspuxzSOe8ke1szcgOijYDkPnQF/GjY+tAeswGVri1uo6UBH8W4th4mHeTwoTpZpVBJ8gTQFnD8cw2YWmRumQlyT0AQGouibHk/aTDLIM7mIaDNLFJCh5aNIqqfnRNMWJTC2LXBuNdRqLVJBj4/CZ2BVskiHPG43V7fmpF1YcwSKAn+DcR76O5GV1OWRb3ysADp1Uggg9CKAz6AUAoBQCgFAKAUAoBQCgFAKAUBrfF5u8xJTlBEHHTPLmW/qqKR6SmgIZuJTYiZo8JkWOPwS4h1LgSX1iiW4DsttWJsCbakEVnOoo6F4wvqSacGQqBMz4jr3pBU+qKAn+msnUkzRRSPZsNhVsrJhxbQBljHoACPOq3ZNjLhgQDwKgHLKAB+VRcmxeLW56UBjrjInuodG6jMD8xQGPBwiFNYR3Vzm/ZHKhJ1uVHgN772qynJFXFMtYt3ifO1ni0zMNHjH2mGzL1IsQOR1I1jUvoykoW1RmcJOSe/KUFD5sl2X/SZNfIVqZmw0AoBQCgFAKAUAoBQCgFAKAUAoDWILfSJ2H1pLeXgjjXT+H53oDG7JRqMKhX3WaRx6NK7A/IiuR/czoWyJWS9vDa/mLj8qqySzOZdlWM6a5nYD5BD+tSCPaZYye+UQc+8Rj3RH3jYBW/EB5E8ofiOh6JIWHhJxTDYZhIAfvfUT1NqleAZkwCbTNFAPwyNoegvHr66VPmQZYLX2ULbqc1+m1red6gktcSW8Mote8b6dfAdKlbkMxMPP4cNIuzPER6OAt/lITXWc5tlAKAUAoBQCgFAKAUAoBQCgFAKA1F42yTlPfWXEEDqTI5X9RQGRwdVTDRBfcWJAPQIK4lqdLKsjyaszRryVbB/Vjrb8I25k7C2iI3KTnX3G73qrMA37rAWv5N8xUKSZNmijBMWDd2ZVscpWZH3sD4S1iw194My72qWiC7JFI3vOFXe0YOY+Vzt8BfzqtiS3BMzKMqmOMD35b5z6K2o9Xsbj3SNas7LcjcuRxndJS/k2Uqf4QLeo+RqE0yWmjIhkzDUEHYg8v6jzoCI4PcYfC5rf8ATgD0eP8AoK7DmNzoBQCgFAKAUAoBQCgFAKAUAoBQGocTneKXE92oZ2aNowbhc0qpGucgHw51JJGwvUN2VyUQvYDtFnw7RYkrFiMM5hlQkKBqcpW590gafhNcslZ9TeLuivtXxGSSCaTDNePDxvLIde7YqoZVuhBfndQQLam4IDWhHNqw3qkaNwTttaJ5cUIULB/o6RxKrStGSHQtCc8J922cWN761Z001qTmWfKjsGBkugvmuLq2YWYEGxDAaX8xodxoRWbVtCE76l+oJOVe0vtdJhpQkUasXVHWSazIAzuoMaHwqAUPjYEm99rVpGnd6k3WVsyuyvFHnkvHIZJcPHmxPdrEUciQBhC0QCyIVN1DAnwkAgm9WlTVjPM9HwZuXEe0MKYaaZZFPdwtIRfxCy6XG4ubD41jHV2LPREX7Ppp5sPhxi4xHIHC5bEWSOMSIxBJIbRLj125dadznOi1IFAKAUAoBQCgFAKAUAoBQCgFAar2xdkZMugnR4AxvYSqrPED0BHe69Qo5igND45g2eWfiGEDCVEgmZVZl7+FoY2aJsutwEuCNb6VyN6qL2/B0JaXROYHhMzDMcPhcjgNdZy4YMBqwkw5DaWFxbQDQVdxstGVT5ox8V2cYHPFw7Cd5cENeJCCCNQRFe435agVGWX/AKLZrcCQXiWLRkhMBEkp0lJVkXKvidgJmdjYKALAXI1AqJXSuyFZ6IyeLYrE4VRLc4hLhZFyxqwB07xT4V0JFwxta5uLVRXvZlnbgQ/E+F4yWRXOEw8oC5QJnTMovewusq79ByFaWk95FcySskZJ4LiMoC4TBgb5e8QC/L3cHTK//QzLkRXH8DiZZMJhWiiggv30/dSF0ZYZIskdiihQWdOWv7tiyqOq3F3LRm6cAF8QDcNeOWVuZXvZlyf6RIP3a3irJGMtzaasQKAUAoBQCgFAKAUAoBQCgFAKAweNcLTEwtE9xcqysN0dGDI481ZQfhQGhcIxJw3EHwstszxKfCDkAVmCNe1lDKcouf8ADHM1z1I2d0bwd0Sq4PEYcZIVjlgGkaF+7eNfsAkFXUbD3SBYa2vVHqStCo4vFfVwhB5F54wvxy5jb0BqMviS34GRhYmjdpJbu7AeJFJVACf2SAeKw3LEeIk7WACT1CRlyTggjIzAixGXQ+RvpVM1+Ba1iMMeIg8KJ38Q90BwsyDkhz2WRRsGzA2sCDudNyi0PI8diSbDByKerzQhfiUdj+RqMviTm8CN7T48YSBpsQw76Z4olVLlQquXyLe3LOS5tckbAC107kKDbslqbH2Jwdo3ma+aQhBfcRw3RVPnm7x/WQ10nObJQCgFAKAUAoBQCgFAKAUAoBQCgFAazx/sTBisQuJZpY5lQxhkewIswGYW1tnba1wbG4qrinuaRqyjFxXEt8Oxj3MM9lxCDXQhZBsJY77odNL3Umx1rmcXF2ZompK6K8VhJXFjKFv9hcunxJv+Q3qrTJKMJDLEmUCMquxBkvb8JzG/leo1J0KMHjpXLCyHW40lUZdNSWQBT93WibDseLw2Qyd4WVGOhCFiCPPNoTfoAN73pZi5nxllBMjpYC9wpQAdTdiKsQReL7LJxFg+KDfR0B7mMFkYsdDOxUggFdFXpcnew6IQstTPvGneLNr4fgkhjSKJcqIMqi5Nh6nUnzOtaGRkUAoBQCgFAKAUAoBQCgFAKAUB4TQGn9o/abw/CEq0wmkGndw/tGv0JByg+pFG7Exi5NJbmr8R9s6mP/4+GbvLa98wyqbdEJLj4rXPLExWx7FDsWtP72l7v55kV2O4pJj8RO+KkZpFVDHlYp3YLNm7oKRlHuA9RbNeuadWUkaYzBU8M4xjy1fM2+ZsbCM0bjEKP8OVQkh12WRbLe2wZddLsN6KfPT584nnuHIkOC8fixIOUlHXR428MiN9llOx89QdwSKvmtv/AEUtyJIMo+t+d6jNFcRZkXjeKOWMeHUFh7zt7i3vpYas33Rblci4vV1L7F1DmWJ+BiRWfFu0wCk5G8MS6XzBBpcWuCxYjkRVoZuJWWXgaTwDt7joUTO4mGVbiUXb3RcB1sb35tmq6ryTPYn2TSlFZW0/VfPMkuA+2tDiO5x0Iw6tbLKrF0AO2e4BA+8PiBvXXGSkro8CrSlSllkdXwuJSRFeNldGF1ZSGUjqCNCKkzLtAKAUAoBQCgFAKAUAoBQEB207Vw8Ow5ml8THwxxg+KR7bDoOZPIfAVDdi0YuTstzgPartbisbA0k8jkyFliw0RKxIoNmZlU3kIsdWJ974DjdeUq2VaRW7532RzzlNVXB6W3NP4HBqzHloPU7/APPOr4mdkoo+j7Dw6lN1Xw0XV/1+SfweDL3IsBfn6CuS1z6JTUbrxJzgLvhJlmQhmXdTorKSMyE8r235EA62tVopJ6nJjaf+RTyrfgdh4L2jw+KS6sFb60cllkU9CL6jzFx51va58vOnOm7SVme8T7N4echpIo3YbMygkDoG3A+NUytfa7EZk90YsPZWBNFhRR5EgfEX1qjjN7ssnBEraLDx3YpGo0ubKB5D+lXjFIi7m7I0Htj2t+kAwQXER99zoZPugck631O1gN0p8j1MH2fJSU6nDZfs1F2sCazPYbsrmpdscPl7lvulCfS1v1NdWHle54Ha9LLkfhb0M/2cdtcVw+UFGLYe472Jj4SL6lL+7J5jfS+lbSmo7nnUMLOtdxskuLdkfUXBuKxYqFJoWDxuLgjl1B6EbEVZNPVGU6coPLJambUlBQCgFAKAUAoBQCgMfiONSCJ5ZWCpGpdieSqLmgPlnjGIn4lNJi2JIeRljVybhQQRHGBewVWS+wu3MmuGviYwnll16dfR2PUwtO8LwWvHgQ2MSTDi12RyAwKG10NrNdTqp1/4Kmm4Vtd1trz8+IxipdzlqJZr6aLw8Xwv7ciV7GgGJydT3m5391anEfcjv7Gf/DLr/CJUMI5SDor2I6Btvz0/KsPA9R6PNw2/Xrt6GbQseMoO4B9aEblcErJ/du8f4HZP9pFWzPmYSwtGW8V6GZhu1+MzMi4t9LAXWJiNBfV0JOvUmrOTsmcccFhpTlFcPEx8Xi5JWzSu0jdWN7enIegtVG2zvpUadJWgrFmoNS05uwX94+nL5kfkanhczk7yy+b/AI+eBCdtB+xT/MH+1q2w/wBx5vbH/wAV1/hms4aUmygbD4WvcmtpxS1Z5dDEt5YbW25b39WdO9j3a/6HOYpmAw8xAN9kk0CyX+zyb1B5VSE1GVuZ14rDTq0u9X/X8H0RXSeKKAUAoBQCgFAKAUByf249ov2a4CIF5HKyyhVLFYwSVBA3uRfyyjqKwrzUVZu3sd+BjFPvJbLTnrztxt+Tm/ZDjqxOiu0YUBijMQoUutjrrY8/4t/CB4vaGElUi5RTvpdLW9vn48T1Kk4wea6tLXp8+boje0fGjNmiQ2iFkDW1ZE90WNsq87bkn4V1YTCqlacvu36N79eXI82eCdeq6tSXgtNuuvy552RUoZYzyysPMG+v6V11pKSUken2dSlQnOlLwfVPiT2JgDrY1ger4Mwo8S8Ryy3ZeT7keTdfXfr1q2j6mVpU/GPuuvNeO/PmZX06O1+8S34hTJLkR/kUrXzL1REcT4q5sEBVCQLnRmuRsPqj8/StIwS3OGviZTX0aLTq9fb89CyZwL5WGZQToRcWFWtzMs6jfK9V7ErgeJBgBJZGt18J8wf5H86ylC2x3UcUpaT0fs+n6MuecLbmx91b6k/06mqpXN51FHq9kewRWGurHVj5+XkNhRu5MIZVru9/n4Ne7ay+GJOrFvkAP/0a3w61bPI7Zn9MY9X89SXhaOOHKMPKqAXcApdtP8SzZrH5W8q8qSnOpdzTfDfTppb5zPkY05VJ/er8L39tLGuNhDiJMkCZcxv3aG4C8zroNLk6gV6HeKjDNVe3Fn01PDuFGNJ1N97a+1tNPHhrufRnsw43JLh1gnv30MaWJveSIr4HN920sfOx51thcTGunbg7HJjKFOlJOm20+e5utdRxigFAKAUAoBQGJxbiMeGhknlbLHGpdj5AcupOwHMmgPmfhvGpcTicViW8MmIcFD3pjYAEhUBAN1VQumhOQb7V5PaSU3G+yvdWv8Z6mE76jTzKndT0Tvbn7fotYXslLi8QWxDrhxI7sFv4lJc+EKbanl1FYz7Rp4eio0lmskr+W99fMn/Er1Pqm7LrsQ3EeDyYZiJmUeN1GurBb+MAX0P8xXZSxMK6/wCNcE+l+Blh8Wu+dOT1Td3sv9vkkWuAcQtiRc6OO7/S35gfOumdO1O3mb4bF5sYpPZ/T7ae6N2rjPojwigIXiioWyooBFiSBtr+ulWgne5hiZRUcrV2/lyNxsB0NydQNeWo1raO55tR/T5r8opczd0ImcmKMyOikDws4Gax3sbDTar57pIw/wAaMJSmnz9zOwLlCGbUZbEW5G3z2rJq52wmoNO3+icgiQaoqi4vcAC4+FZNvZnfTjBK8EteRdqDQ0ztlNeZV+yg+ZJP6Wrsw6+m5832vO9ZR5L8my9h+H4juxLPKUw1sqDL3ju19FQWJtv8vl4vaVajn7unG8+OtkupzQ7GVW0p6X1038C/xHCxwP3mHVyGDLKDDkNiQ2YEiw93n8dL1nRqTrRyVWtLW+q/h/Px2PawmBVCKgnfirrX1svK/wCCXwPHBhJ8NjT4SxAl11kjcHvABvlXLHYHYoK27OnKnVlBbL25ee78SmKoKrT1tfh1s27+y8Dv0bhgCCCCLgjYg7EV7584VUAoBQCgFAKA4V/aA7VF5E4dEdFIkntzYgFI/gDmPqnSobsrh6K5qfZ9EUKUtnXU5nZWuD4QpDDKCNNAbk89q8DFubbzbPwXnfT57nr9n1o1oKM5/UtvDl5czaO0XbCGFu7kjklkXJKtsqgXAdUlJ8SsDa4A2t1tXmYTs2pVjnhJRTunu/BtcGuWp0us72tf5szni8WzTNLOglDFiVPiy3NzkzbW6V9D/j5aahSeW1tf3Y83GYTvYN09Jb9T3j2FwjJ32FkVWFiUva4vuoOoI6CmFqYiMu7rLTmePQnVjK015mw8MxfexK/MjXyYaEfOpnHLKx95hqyrUlP5cyqqbkDjl7uQ32bUH571em+ByYuGqn5GLPMDYA38Q/UVqnqcVSLy+n5K8Uf2bmxy6pmscufKTkzbZra2ve1Sk9yk6kdY31sXEN7W1JsB5k/y5/CoLtvhvwJ6GPKoXoAPkKwbu7nq04ZIKPIqdgASdABc+gqCzaSuznj4ovOZCL3JIHwOUfpXc42hY+WpV8+K7xq+9l42097G6dk+0CovdySFMriWFirOoexDIwXWzAnbY614eOwbnLPCN7q0lonbg9eR7Maqk+vmT3F+KrhRG+TDqwuyLHI0hkz3uZDlBEYDE2N7nKBa1cNDDyxDlG8mtm2krW5avXS3gri8Uvper8/Vcf2ah9DTFRlonZZlH92dBfey/WynkSfWvY7yVCaU19L4/vxPmZ4zE4eeSq7rnrfze53H2L8YaXAmCW4lwzd2QSL92dU25aMv7lelSkpRvF3JqVoVZOcFodArUoKAUAoBQEb2i4wmEw0uIk92JC1vtHZUHmWIA9aBK+x8ycHgbFyYjE4jWSQtbcnvHu11GugBAHQeleXjsS4OKj1fQrX7yNWFLLrvbmrkXxDDz4dwrAxvo41F7a2ZSp20OoPKtKU6VaOaOq2/o9jEYeNSSktGvJ+GxaxExc3Zrki9y2p0131+fSrQjlVoo1hRpYeLblvrdvVkfiMTa6jfa97j4WrojDZs5q2LSTjDd8f0YVbHmmw9kuJhGMTHwubg9G6fGuevC6zI9fsvFKnLu5bPbr/ZuEsgUEnYVxn0aV3YgMdKZT8vgAb/AMqtTTbuY4ycYw7tbuz9H8RYmgAsRpYj9a2PPburMxZIpFR1Dt3ZIdkzeBmUEBiOoDH51dTdrHNLDwzOpx/ozcDH3bIxubb+hBBt6Xqlr3R0qeVxly/VjZAb6jUVgeommroh+1WMyQ5eb+H936x/l8a2oRvK/I87tSv3dHKt5aeXE1+LAyLDmaKRR72fJcW5E8xUyqwlUspLpc8fDY3Dxp923ad97J9P180t5WFrgX6DSx+dWvE9BRqq10r+ln6nmHjbMdL6XPkBe5+VTOUbIxpt05vvHppq2l/P4uZnDYJZJbQnxnQZSFIA5Enl15VjWlThC9TYmtGFe7lZp7baWvZc+vC73sdU9lw+iYsftWkWdCpPdMFcA3z3Oq5SbeIa5zY61xUu0ck7SjZXSf1LS+3XyenItiMNeglZXW1lbTkdur3DwxQCgFAKA5D/AGhOOhIYMICbyN30gG/dpcLf1c3H+WarPY3w6We8tly3OX9l8TEFYyMF2+uqe7Yg+Lcb3ygm6j4+RjadRtKCv5N79Pa9lqezSrU752rOyXK6XzW19TA7QcRMzd8dECrHGtto1929yepPxrfC0VSj3fHd9eJ5ax16r00NdmkzG9ehFWVjCrVdSTkUA1YyPKAUBtWA4t3sQRj41I/eW2/r1rhxFPLqtj6vsjGd8sk/uXui7hjcX53N/mR/6q1raI5szk3KW93f54bFcmx9KB7FqQM8UzIjMkWUSOLWQyEql9b2JFrgdKsotq5jOvCM+7e5eU6VU2M3hE/vodlswPQNmuPmpPxqlRbM6cJO2aL2Vn63v+L+ZqXaDiPfSkj3V8K+nX4/0rrpQyxPBx2J7+rdbLRGRwPibGSOKWVu4JyspY2sdgfK9vhXPiKEVGU4R+o8urTSTlFamT2plSKbu4rEADNfxWbXQE67W+dZYKMqlPNP9HoYXtTEulapaXi1qOHcVjXDYgtYSOoiVRvYg3PpqSfQUq4ebrQtstWzmx1apia0G1ZLlsV4/HxmVZY3CZoVZ7b57kFSOuguOelRTozVNwkr2bt0OvsnLHOq0rJbX49Pn4L8/Gu+iWJVZTb9oyM3jXzGyAm17bnWs44XupubfS/B/wA+HJHpSr0JuKqTsuS0v1fD8n0l7POODGcPw818z5BHITv3kfhYn1IzejCvVR4bST0NjqSBQCgKXcAEk2AFyegHOgPlfjnGW4pxCeYNkW5yM1sqQpZUBB5nci41Y1yYqeRXavwsdNPHrC07xTzX0tb5zIri6QwxgJKkzMTqrdeZA2HxrGg6lSf1RcUufz+DWj2s5QlCdLnr4vf/AEQ+JxuZFW1iN+mm1dcKWWTZ50YWdywuHc6hWIHRTWt0bKlNq6T9C2RUlDygFAVxSFSCNxUSSkrM0pVZUpqcd0TuBxwa5G+7Jz/EvXzH/DzOOTR7cH+z26dWOIbqU/u3lH+Y8/Fb/wA5OJxK5dDvz8qjjYs7ODlwLU/D2GovZ9APEM/MADZtQD8Kss1rGMu4cs7tfqSEmCxEQQSwuhdSy5wU8KkAs2bYC41qhqpqWkdX848uZDcW4oMpiiNwTeR9s7dB90WA+Hz2hDXMzgxWKWXuqb04vm/0QlbHnFyKFmNlUsegBP6VDaW5aMJTdoq/Ql8P2anYXYBfInxfLb5kVk68UehT7LryV2rfn51MXE8LKtYhgbXIK6gDci2jDnpVlUTRhUwkoSs7ry+X8jElw5FvPX8r+lXTuYSpuJmcC4mcNMHsSPdZeZHP4jf4VhiaCr03H0OetSzxys7F7F+06DiGJwisDFP+2itt3qoue3mwuf3KYSM40Yqe5FFNQSludvroNRQCgNE9tPHDheGSZTledhhweYDg57eeQMPjQlb6nyxehBcjiJv5C9Q2XjFu5sXB+CKwBIJ18ROgGU8rjmdPIDzrnqVWj18JgYzSbXHXy5df4NqjjCiwFgOVcrdz3YxUVZFMsCt7yq3qAalNrYiVOE/uSfkRWO7NQv7o7s/d2+I/patY15LfU4K3ZdGp9v0vw/RrfEuASxAto6jmvIeY3FdEK0ZHj4js6rRWbdc0RNanAbX2B7GTcQluuZIkPjkHXTwKdsxB+A112OdSVka0rqWZO1uJ2vhHs8w8LB8oLaHM1nYEfZ8IRT97KT+tc6udU60p7st4jtMv0hkw6o7KxjzZnmmuCQfDGrsqBgRd2TVTysStJmd4op4nwHv0Y4mEyyOFBaRzHlXksccLt4ASScz31OpsAJzRgSnNppbM1WX2W4AMQcRM8n/bgUEqTsMpzuF0OrH1Ol6v3zeyMu5S3ZrXD+wLZnBimmKMQcoDILa2LRllLWIuua/lypOc+B3Yalg1FSqO75f6M+KIKLKoUDkBauVtvc+hhGMY2itPArqC5bmhVxZhf8v0qU2tik4RmrSNe4twYJGWQ7ctdi2ij42+Nb06l3ZnkYrBKnTcoP5fRGuzx2JBFvd1OpvYXI8juPK1dKZ5E42bTXL55kh2N4t9Dx+Hn3EcozW+wfC1v3SasYNWZ9j0IFAKA4J/aR4vebDYUbIhnY35uSoHwCH+KgOR4fClvM3I01uApNha99qo5WN6dJy9/ZXJ3C8GJSwHPKGIFjrdnPpYADy6Vi6qTPVp4GUoWXS/u37JJfwbPFGFAA2H/CfWuVu57cYqKsiuhYUAoChQ7yLFChklfRUFvmSdAALk+VSld2RnWqxowzz2930JvB+xbNKkmInXITmkijQjX7KsTt55R5DmOqM2o2Pla+WpUc4qy5HVuHYCOCNYoUWONRZVUWA/qfPnVG7kJWMigLdiCAAApvf10t/P8qh3J0Nfl4LNKB9IMbk3uud+6HTwAAyDnZmtUJWdyW7qxHzzQQOmGbNOxUkYeFVjhRfvRpZQp2vK1tN6tnb29SuVLf0Ku0eOeOK0j9yMjFMPhhnlKqNSzZbJGARmKrZftbXi13zLxdmv5+bcznSjSsD6tHtCRQFLoCLEXGh+RuPzFCGk1ZkLx/hWZcyAZhvffLZhYfxH5DpW1KpZ2Z5mOweaOaC1X41/ZqnEIirFWFmB1+Ov5giuuLutDwa8XCTjJan2pC4ZQRqCAR6EVYwK6AUB87f2jMERjoZbaPh1F+hSR7/71oDn/AcQmZVchdSDy0K7363AHxrCrdK56mAlCUlF6cOW/wDZu6EW0tby2rjPpbW0KqAUAoBQG2eyPBqz4qc2LgrCvVV94/Oy/wAFa0/tPE7Wk+9jHgl+dzpVXPLFAKAweLr4LhM7Ie8VerKDaqyLRMXi3d6d9iHjVxYRKwRn01AKjvSfJSDU6bkeBHT4eJUMMaRQIfFlKXYm48ZQWLMTzYg361m3mf1ehdKy0JHgPBliEjHO7S2DtLYyMoB8JsAFXXRAABc6XJrRN8rFGkcgEYQsgNxG7xg9QjlQfkBWUvuZ9Phm3Rg3yR7VTcUAoCzicQqC5I9OtBwbNGaB8TKRGBZVA6AKCFFz6sq3PUXtXowVkfG4ioqk7rZaLovnU+wOAi2GgBFj3MenT9mulWMDPoBQGm+07s22LgR4oxLJC+buyQvexNYSwgnYstiD1UUBwfi/YmNJo41aaG5tKs8eTu1JbLKGJClCBzIF1YBmCkgCNwmBxMUmQSKLc2de7sSwUiQMVsxUqCTa+9ZToxkd+H7Sr0dL3XJ/NDPXjxRjHMpVxvf9bjQjXeuaVCa21Pbo9p4epZN5X47ev7JCPiaHXUfn+lY35npKDavHVF9cUh+sPnb9aXIyS5FM+LVRuCeQBvS4jBsl/ZdxtcPiJUkayzKtiTZQ6FjboCQx1+6BzFWhOyseX2thm5KqtrWfh8udhXFoRe+laZ4ni5GWJuLwrq0igDe7AW+ZpnQyMsJx+BvcfvP8vx/7L1a7eyZXRbtEbi8ZLiMyRQYsg3Wxw7Qi1t80xjufMH4VDpVJEqpCJI8O4RjMgQCHDqqhQx/ayG3NlTKoN7nRzrWqov8A7P0MnVXBGI3ZXFxyNKHw+JY+6ZM8DIPsrlEgtqdbA66k1EsMuDJWIfFFePwPE+7cxx4bOFuqnESNmPT+7UfM29N6hYd8WT365HD5HlglZZlZZLksrqVJN9WAPnzGlc04yi9UfXYapQq01GnK9l5+hkjii9G/Kq5jfuWUtxQclPzpmHcsj8bx7LpcA9Bqa0hTnM48RjcNh/ud3yXzQiUL4p1TOkauSCzyKo03zsxAXyzEA1106MYa8T5/Gdp1cQsq+mPJcepP9jezJxUrQYU95mYRzOwWyRB7mSwuCDlXKATqNeRrY80+pgKA9oBQCgFqApdAQQQCDoQRofWgMHHcEw81hLDFIFIIDRq1iNiLjQ+YoCK4t2C4fiDmfDIrE3LR3iYnqxjIzfvXqsoqW6NaVepSd6cmuhq+L9jWHJJjxE6C+zBHA8h4QfmTWTw8GehT7ZxUd2n1X6sUQ+xmH62JlP4UVf1vVf8AFgaPtzEcl6P9k7wv2YcPiILRNMR/3mzL8UFkYeoNaxpQjsjir9oYisrTlpyWn438ydXszghthMMPSCP/AMa0OMyIeDYdPcghW22WJB+goDOoBQCgFAKAxsfw+Kdck0UcqfZkRXX5MCKAgpfZ/wANb/pIh+G6D5KRVXGL3RrGvVjpGTXmzFn9mPDG3wxH4Zpl/R6ZI8izxNZqzm/Vk9wzgOGw4tDBFHcBSVQXIHJjufieZqxgZsmHRjdlUkbEgE0BWEF72F+ttaAqoBQCgFAKAUAoBQCgFAKAUAoBQCgFAKAUAoBQCgFAKAUAoBQCgFAKAUAoBQCgFAKAUAoBQCgFAKAUAoBQCgFAKAUAoBQCgFAKAUAoBQCgFAKAUAoBQCgFAKAUAoBQCgFAKAUAoBQCgFAKAUAoBQCgFAKAUAoBQCgFAKAUAoBQCgFAKAUAoBQCgFAKAUAoBQCgFAKAUAoBQCgFAKAUAoBQCgFAKAUAoBQCgP/Z"/>
          <p:cNvSpPr>
            <a:spLocks noChangeAspect="1" noChangeArrowheads="1"/>
          </p:cNvSpPr>
          <p:nvPr/>
        </p:nvSpPr>
        <p:spPr bwMode="auto">
          <a:xfrm>
            <a:off x="155575" y="-1790700"/>
            <a:ext cx="2619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1" name="Picture 6" descr="https://encrypted-tbn0.gstatic.com/images?q=tbn:ANd9GcRZCKWN8KdB5clOc0A5EA7Sbq9_ALDafRO4h3Ce2sRBuWEEuCgeVQ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95850" y="3114675"/>
            <a:ext cx="42481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https://encrypted-tbn0.gstatic.com/images?q=tbn:ANd9GcTiRzFjmmgdxOhhdw9a92SWKvv0NhXRVvJrHKv3eQ3cEQX252Q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114675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0" y="549275"/>
            <a:ext cx="4043363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Кто старше?</a:t>
            </a:r>
          </a:p>
        </p:txBody>
      </p:sp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4716463" y="404813"/>
            <a:ext cx="4041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Кто моложе?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0.gstatic.com/images?q=tbn:ANd9GcTuFMLe3N5CSzyCUfB06-eHyG_dvFgk2FQeERpZ2CrsifGLi5r_0Q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075" y="2276475"/>
            <a:ext cx="48609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dabudettak.ru/public/files/images/Personaj-WDboy-0-IKON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49450"/>
            <a:ext cx="4284663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60350"/>
            <a:ext cx="4043363" cy="1143000"/>
          </a:xfrm>
        </p:spPr>
        <p:txBody>
          <a:bodyPr/>
          <a:lstStyle/>
          <a:p>
            <a:r>
              <a:rPr lang="ru-RU" smtClean="0"/>
              <a:t>Кто старше?</a:t>
            </a:r>
          </a:p>
        </p:txBody>
      </p:sp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4716463" y="260350"/>
            <a:ext cx="4041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Кто моложе?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850" y="2060575"/>
            <a:ext cx="8229600" cy="11430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Старше и моложе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24075" y="3716338"/>
            <a:ext cx="3743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glg\Desktop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0409"/>
            <a:ext cx="9144000" cy="58171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924944"/>
            <a:ext cx="7555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924944"/>
            <a:ext cx="7555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924944"/>
            <a:ext cx="7555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924944"/>
            <a:ext cx="7555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17232"/>
            <a:ext cx="6115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5517232"/>
            <a:ext cx="6115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5517232"/>
            <a:ext cx="6115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517232"/>
            <a:ext cx="6115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5517232"/>
            <a:ext cx="6115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glg\Desktop\Безымянный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3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268760"/>
            <a:ext cx="7555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268760"/>
            <a:ext cx="7555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268760"/>
            <a:ext cx="7555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68760"/>
            <a:ext cx="7555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268760"/>
            <a:ext cx="7555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268760"/>
            <a:ext cx="7555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0F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1547813" y="4262438"/>
            <a:ext cx="461962" cy="530225"/>
          </a:xfrm>
          <a:custGeom>
            <a:avLst/>
            <a:gdLst>
              <a:gd name="connsiteX0" fmla="*/ 0 w 461596"/>
              <a:gd name="connsiteY0" fmla="*/ 0 h 530942"/>
              <a:gd name="connsiteX1" fmla="*/ 44245 w 461596"/>
              <a:gd name="connsiteY1" fmla="*/ 162232 h 530942"/>
              <a:gd name="connsiteX2" fmla="*/ 73742 w 461596"/>
              <a:gd name="connsiteY2" fmla="*/ 206477 h 530942"/>
              <a:gd name="connsiteX3" fmla="*/ 117987 w 461596"/>
              <a:gd name="connsiteY3" fmla="*/ 294968 h 530942"/>
              <a:gd name="connsiteX4" fmla="*/ 162232 w 461596"/>
              <a:gd name="connsiteY4" fmla="*/ 383458 h 530942"/>
              <a:gd name="connsiteX5" fmla="*/ 176980 w 461596"/>
              <a:gd name="connsiteY5" fmla="*/ 442451 h 530942"/>
              <a:gd name="connsiteX6" fmla="*/ 206477 w 461596"/>
              <a:gd name="connsiteY6" fmla="*/ 530942 h 530942"/>
              <a:gd name="connsiteX7" fmla="*/ 250722 w 461596"/>
              <a:gd name="connsiteY7" fmla="*/ 501445 h 530942"/>
              <a:gd name="connsiteX8" fmla="*/ 309716 w 461596"/>
              <a:gd name="connsiteY8" fmla="*/ 368710 h 530942"/>
              <a:gd name="connsiteX9" fmla="*/ 339213 w 461596"/>
              <a:gd name="connsiteY9" fmla="*/ 280219 h 530942"/>
              <a:gd name="connsiteX10" fmla="*/ 353961 w 461596"/>
              <a:gd name="connsiteY10" fmla="*/ 235974 h 530942"/>
              <a:gd name="connsiteX11" fmla="*/ 383458 w 461596"/>
              <a:gd name="connsiteY11" fmla="*/ 191729 h 530942"/>
              <a:gd name="connsiteX12" fmla="*/ 427703 w 461596"/>
              <a:gd name="connsiteY12" fmla="*/ 103239 h 530942"/>
              <a:gd name="connsiteX13" fmla="*/ 457200 w 461596"/>
              <a:gd name="connsiteY13" fmla="*/ 44245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1596" h="530942">
                <a:moveTo>
                  <a:pt x="0" y="0"/>
                </a:moveTo>
                <a:cubicBezTo>
                  <a:pt x="7915" y="39577"/>
                  <a:pt x="22859" y="130153"/>
                  <a:pt x="44245" y="162232"/>
                </a:cubicBezTo>
                <a:lnTo>
                  <a:pt x="73742" y="206477"/>
                </a:lnTo>
                <a:cubicBezTo>
                  <a:pt x="110811" y="317687"/>
                  <a:pt x="60807" y="180607"/>
                  <a:pt x="117987" y="294968"/>
                </a:cubicBezTo>
                <a:cubicBezTo>
                  <a:pt x="179045" y="417085"/>
                  <a:pt x="77701" y="256662"/>
                  <a:pt x="162232" y="383458"/>
                </a:cubicBezTo>
                <a:cubicBezTo>
                  <a:pt x="167148" y="403122"/>
                  <a:pt x="171156" y="423036"/>
                  <a:pt x="176980" y="442451"/>
                </a:cubicBezTo>
                <a:cubicBezTo>
                  <a:pt x="185914" y="472232"/>
                  <a:pt x="206477" y="530942"/>
                  <a:pt x="206477" y="530942"/>
                </a:cubicBezTo>
                <a:cubicBezTo>
                  <a:pt x="221225" y="521110"/>
                  <a:pt x="238188" y="513979"/>
                  <a:pt x="250722" y="501445"/>
                </a:cubicBezTo>
                <a:cubicBezTo>
                  <a:pt x="285780" y="466387"/>
                  <a:pt x="295112" y="412521"/>
                  <a:pt x="309716" y="368710"/>
                </a:cubicBezTo>
                <a:lnTo>
                  <a:pt x="339213" y="280219"/>
                </a:lnTo>
                <a:cubicBezTo>
                  <a:pt x="344129" y="265471"/>
                  <a:pt x="345338" y="248909"/>
                  <a:pt x="353961" y="235974"/>
                </a:cubicBezTo>
                <a:lnTo>
                  <a:pt x="383458" y="191729"/>
                </a:lnTo>
                <a:cubicBezTo>
                  <a:pt x="420529" y="80515"/>
                  <a:pt x="370522" y="217603"/>
                  <a:pt x="427703" y="103239"/>
                </a:cubicBezTo>
                <a:cubicBezTo>
                  <a:pt x="461596" y="35452"/>
                  <a:pt x="423879" y="77564"/>
                  <a:pt x="457200" y="4424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940425" y="3357563"/>
            <a:ext cx="461963" cy="530225"/>
          </a:xfrm>
          <a:custGeom>
            <a:avLst/>
            <a:gdLst>
              <a:gd name="connsiteX0" fmla="*/ 0 w 461596"/>
              <a:gd name="connsiteY0" fmla="*/ 0 h 530942"/>
              <a:gd name="connsiteX1" fmla="*/ 44245 w 461596"/>
              <a:gd name="connsiteY1" fmla="*/ 162232 h 530942"/>
              <a:gd name="connsiteX2" fmla="*/ 73742 w 461596"/>
              <a:gd name="connsiteY2" fmla="*/ 206477 h 530942"/>
              <a:gd name="connsiteX3" fmla="*/ 117987 w 461596"/>
              <a:gd name="connsiteY3" fmla="*/ 294968 h 530942"/>
              <a:gd name="connsiteX4" fmla="*/ 162232 w 461596"/>
              <a:gd name="connsiteY4" fmla="*/ 383458 h 530942"/>
              <a:gd name="connsiteX5" fmla="*/ 176980 w 461596"/>
              <a:gd name="connsiteY5" fmla="*/ 442451 h 530942"/>
              <a:gd name="connsiteX6" fmla="*/ 206477 w 461596"/>
              <a:gd name="connsiteY6" fmla="*/ 530942 h 530942"/>
              <a:gd name="connsiteX7" fmla="*/ 250722 w 461596"/>
              <a:gd name="connsiteY7" fmla="*/ 501445 h 530942"/>
              <a:gd name="connsiteX8" fmla="*/ 309716 w 461596"/>
              <a:gd name="connsiteY8" fmla="*/ 368710 h 530942"/>
              <a:gd name="connsiteX9" fmla="*/ 339213 w 461596"/>
              <a:gd name="connsiteY9" fmla="*/ 280219 h 530942"/>
              <a:gd name="connsiteX10" fmla="*/ 353961 w 461596"/>
              <a:gd name="connsiteY10" fmla="*/ 235974 h 530942"/>
              <a:gd name="connsiteX11" fmla="*/ 383458 w 461596"/>
              <a:gd name="connsiteY11" fmla="*/ 191729 h 530942"/>
              <a:gd name="connsiteX12" fmla="*/ 427703 w 461596"/>
              <a:gd name="connsiteY12" fmla="*/ 103239 h 530942"/>
              <a:gd name="connsiteX13" fmla="*/ 457200 w 461596"/>
              <a:gd name="connsiteY13" fmla="*/ 44245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1596" h="530942">
                <a:moveTo>
                  <a:pt x="0" y="0"/>
                </a:moveTo>
                <a:cubicBezTo>
                  <a:pt x="7915" y="39577"/>
                  <a:pt x="22859" y="130153"/>
                  <a:pt x="44245" y="162232"/>
                </a:cubicBezTo>
                <a:lnTo>
                  <a:pt x="73742" y="206477"/>
                </a:lnTo>
                <a:cubicBezTo>
                  <a:pt x="110811" y="317687"/>
                  <a:pt x="60807" y="180607"/>
                  <a:pt x="117987" y="294968"/>
                </a:cubicBezTo>
                <a:cubicBezTo>
                  <a:pt x="179045" y="417085"/>
                  <a:pt x="77701" y="256662"/>
                  <a:pt x="162232" y="383458"/>
                </a:cubicBezTo>
                <a:cubicBezTo>
                  <a:pt x="167148" y="403122"/>
                  <a:pt x="171156" y="423036"/>
                  <a:pt x="176980" y="442451"/>
                </a:cubicBezTo>
                <a:cubicBezTo>
                  <a:pt x="185914" y="472232"/>
                  <a:pt x="206477" y="530942"/>
                  <a:pt x="206477" y="530942"/>
                </a:cubicBezTo>
                <a:cubicBezTo>
                  <a:pt x="221225" y="521110"/>
                  <a:pt x="238188" y="513979"/>
                  <a:pt x="250722" y="501445"/>
                </a:cubicBezTo>
                <a:cubicBezTo>
                  <a:pt x="285780" y="466387"/>
                  <a:pt x="295112" y="412521"/>
                  <a:pt x="309716" y="368710"/>
                </a:cubicBezTo>
                <a:lnTo>
                  <a:pt x="339213" y="280219"/>
                </a:lnTo>
                <a:cubicBezTo>
                  <a:pt x="344129" y="265471"/>
                  <a:pt x="345338" y="248909"/>
                  <a:pt x="353961" y="235974"/>
                </a:cubicBezTo>
                <a:lnTo>
                  <a:pt x="383458" y="191729"/>
                </a:lnTo>
                <a:cubicBezTo>
                  <a:pt x="420529" y="80515"/>
                  <a:pt x="370522" y="217603"/>
                  <a:pt x="427703" y="103239"/>
                </a:cubicBezTo>
                <a:cubicBezTo>
                  <a:pt x="461596" y="35452"/>
                  <a:pt x="423879" y="77564"/>
                  <a:pt x="457200" y="4424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4862" y="2967335"/>
            <a:ext cx="6054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ctrTitle"/>
          </p:nvPr>
        </p:nvSpPr>
        <p:spPr>
          <a:xfrm>
            <a:off x="1042988" y="1125538"/>
            <a:ext cx="7415212" cy="5256212"/>
          </a:xfrm>
        </p:spPr>
        <p:txBody>
          <a:bodyPr/>
          <a:lstStyle/>
          <a:p>
            <a:pPr algn="l"/>
            <a:r>
              <a:rPr lang="ru-RU" smtClean="0"/>
              <a:t>Математику, друзья,</a:t>
            </a:r>
            <a:br>
              <a:rPr lang="ru-RU" smtClean="0"/>
            </a:br>
            <a:r>
              <a:rPr lang="ru-RU" smtClean="0"/>
              <a:t>Не любить никак нельзя.</a:t>
            </a:r>
            <a:br>
              <a:rPr lang="ru-RU" smtClean="0"/>
            </a:br>
            <a:r>
              <a:rPr lang="ru-RU" smtClean="0"/>
              <a:t>Очень строгая наука, </a:t>
            </a:r>
            <a:br>
              <a:rPr lang="ru-RU" smtClean="0"/>
            </a:br>
            <a:r>
              <a:rPr lang="ru-RU" smtClean="0"/>
              <a:t>Очень тонкая наука,</a:t>
            </a:r>
            <a:br>
              <a:rPr lang="ru-RU" smtClean="0"/>
            </a:br>
            <a:r>
              <a:rPr lang="ru-RU" smtClean="0"/>
              <a:t>Интересная наука-</a:t>
            </a:r>
            <a:br>
              <a:rPr lang="ru-RU" smtClean="0"/>
            </a:br>
            <a:r>
              <a:rPr lang="ru-RU" smtClean="0"/>
              <a:t>Это математика.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96975"/>
            <a:ext cx="1223962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10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2276475"/>
            <a:ext cx="1223962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11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350" y="3284538"/>
            <a:ext cx="1223963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050" y="4292600"/>
            <a:ext cx="1225550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13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313" y="5373688"/>
            <a:ext cx="1223962" cy="9350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14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4300" y="5921375"/>
            <a:ext cx="1295400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15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2725" y="5373688"/>
            <a:ext cx="1223963" cy="9350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16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7400" y="4292600"/>
            <a:ext cx="1225550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17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16688" y="3284538"/>
            <a:ext cx="1223962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18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2276475"/>
            <a:ext cx="1223962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19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40650" y="1196975"/>
            <a:ext cx="1223963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1268413"/>
            <a:ext cx="8001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Найдите числа, которые меньше 6,но больше 2?</a:t>
            </a:r>
            <a:r>
              <a:rPr lang="ru-RU" sz="4000" dirty="0">
                <a:latin typeface="+mj-lt"/>
              </a:rPr>
              <a:t/>
            </a:r>
            <a:br>
              <a:rPr lang="ru-RU" sz="4000" dirty="0">
                <a:latin typeface="+mj-lt"/>
              </a:rPr>
            </a:br>
            <a:endParaRPr lang="ru-RU" sz="4000" dirty="0"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43438" y="4286256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929198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8" name="Овал 7"/>
          <p:cNvSpPr/>
          <p:nvPr/>
        </p:nvSpPr>
        <p:spPr>
          <a:xfrm>
            <a:off x="6286512" y="4214818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5429256" y="3929066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2428860" y="5357826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2" name="Овал 11"/>
          <p:cNvSpPr/>
          <p:nvPr/>
        </p:nvSpPr>
        <p:spPr>
          <a:xfrm>
            <a:off x="3071802" y="4786322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86182" y="4214818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00100" y="4500570"/>
            <a:ext cx="857256" cy="785818"/>
          </a:xfrm>
          <a:prstGeom prst="ellipse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8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51050" y="4508500"/>
            <a:ext cx="217488" cy="15128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19475" y="4437063"/>
            <a:ext cx="215900" cy="15128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03800" y="3933825"/>
            <a:ext cx="215900" cy="1511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388" y="285750"/>
            <a:ext cx="896461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Сколько здесь треугольников?</a:t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411" name="image" descr="im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50" y="2428875"/>
            <a:ext cx="56007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/>
          <p:cNvSpPr/>
          <p:nvPr/>
        </p:nvSpPr>
        <p:spPr>
          <a:xfrm>
            <a:off x="1000125" y="2286000"/>
            <a:ext cx="928688" cy="8572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339975" y="2781300"/>
            <a:ext cx="5040313" cy="2232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8198468">
            <a:off x="2524125" y="3703638"/>
            <a:ext cx="3351213" cy="1662112"/>
          </a:xfrm>
          <a:prstGeom prst="triangle">
            <a:avLst>
              <a:gd name="adj" fmla="val 46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3336628">
            <a:off x="3967163" y="3819525"/>
            <a:ext cx="3281362" cy="1611313"/>
          </a:xfrm>
          <a:prstGeom prst="triangle">
            <a:avLst>
              <a:gd name="adj" fmla="val 561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381960">
            <a:off x="2420938" y="4687888"/>
            <a:ext cx="2713037" cy="966787"/>
          </a:xfrm>
          <a:prstGeom prst="triangle">
            <a:avLst>
              <a:gd name="adj" fmla="val 8571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>
            <a:off x="1791494" y="3258344"/>
            <a:ext cx="3544888" cy="2590800"/>
          </a:xfrm>
          <a:prstGeom prst="triangle">
            <a:avLst>
              <a:gd name="adj" fmla="val 34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-mangal.ru/images/catalog/stolb02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82713"/>
            <a:ext cx="3635375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www.neopod.ru/images/products/large/0/Svetofor-Klei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425" y="3114675"/>
            <a:ext cx="2409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выше?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больше?</a:t>
            </a:r>
          </a:p>
        </p:txBody>
      </p:sp>
      <p:pic>
        <p:nvPicPr>
          <p:cNvPr id="19459" name="Picture 2" descr="http://www.irespb.ru/img/Image/head_images/24112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525" y="2276475"/>
            <a:ext cx="29829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s://encrypted-tbn1.gstatic.com/images?q=tbn:ANd9GcR2n1pFuj3fYNlwiB_bJyc6JbiisEBnPU0I-qt0xt1DuDDdHGG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503363"/>
            <a:ext cx="31686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шире?</a:t>
            </a:r>
          </a:p>
        </p:txBody>
      </p:sp>
      <p:pic>
        <p:nvPicPr>
          <p:cNvPr id="20483" name="Picture 2" descr="https://encrypted-tbn0.gstatic.com/images?q=tbn:ANd9GcSW3VxDpCjWg3tGTA-O53yfckNrygaKAK4-N_VpVz6gI_-YpFNuDw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28775"/>
            <a:ext cx="48545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encrypted-tbn0.gstatic.com/images?q=tbn:ANd9GcQmXwbg1tXCBRdb5hmmgGjDNWNyymkdScZ6EhF4PoqBWb7s4LD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48250" y="3848100"/>
            <a:ext cx="40957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0.gstatic.com/images?q=tbn:ANd9GcTuFMLe3N5CSzyCUfB06-eHyG_dvFgk2FQeERpZ2CrsifGLi5r_0Q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075" y="2276475"/>
            <a:ext cx="48609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dabudettak.ru/public/files/images/Personaj-WDboy-0-IKON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49450"/>
            <a:ext cx="4284663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еометри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114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геометрия</vt:lpstr>
      <vt:lpstr>Старше и моложе</vt:lpstr>
      <vt:lpstr>Математику, друзья, Не любить никак нельзя. Очень строгая наука,  Очень тонкая наука, Интересная наука- Это математика. </vt:lpstr>
      <vt:lpstr>Слайд 3</vt:lpstr>
      <vt:lpstr>Слайд 4</vt:lpstr>
      <vt:lpstr>Слайд 5</vt:lpstr>
      <vt:lpstr>Что выше?  </vt:lpstr>
      <vt:lpstr>Что больше?</vt:lpstr>
      <vt:lpstr>Что шире?</vt:lpstr>
      <vt:lpstr>Слайд 9</vt:lpstr>
      <vt:lpstr>Слайд 10</vt:lpstr>
      <vt:lpstr>Кто старше?</vt:lpstr>
      <vt:lpstr>Старше и моложе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Вычитание числа 1.</dc:title>
  <dc:creator>Пользователь</dc:creator>
  <cp:lastModifiedBy>glg</cp:lastModifiedBy>
  <cp:revision>38</cp:revision>
  <dcterms:created xsi:type="dcterms:W3CDTF">2013-01-27T18:43:30Z</dcterms:created>
  <dcterms:modified xsi:type="dcterms:W3CDTF">2014-05-15T12:07:58Z</dcterms:modified>
</cp:coreProperties>
</file>