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42" r:id="rId2"/>
    <p:sldId id="333" r:id="rId3"/>
    <p:sldId id="334" r:id="rId4"/>
    <p:sldId id="335" r:id="rId5"/>
    <p:sldId id="337" r:id="rId6"/>
    <p:sldId id="336" r:id="rId7"/>
    <p:sldId id="338" r:id="rId8"/>
    <p:sldId id="340" r:id="rId9"/>
    <p:sldId id="34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F13B"/>
    <a:srgbClr val="000000"/>
    <a:srgbClr val="ACFAF8"/>
    <a:srgbClr val="ABE6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FC0FB4-E029-4DF3-90CD-042CD68489FC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CC3BA7-7240-4EA6-A9D8-B4122057E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9056D-A574-493D-99FA-19C36E1D1671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64ED-A549-496D-81D8-639CA8A53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A3B7D-7BA4-4D72-BEAC-A4602499D10C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B856D-A4FA-4C4D-A5D6-76BE7906A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6C1A-7254-4A1D-97BA-FC6168050CC4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CD274-9BDB-40FE-9E13-F08BE54E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A7E68-3A70-4D2A-9D27-1CCB955B22BC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8BA6-CC29-482F-84EB-C62181E98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FF2EA-D190-43D9-AF58-93AE1CB2D929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DBC1-65F3-4D0E-8C1D-7400963E0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D08AB-BC04-4DF4-B4D3-3D384AC0368F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D608-D176-4007-9E15-50B3C655C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7BC-10CA-4370-9CEB-61F01708C08B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460F-E640-400C-A616-488833D06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0483-FC33-43C9-ADB1-9A92854D316D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92F0B-0216-41C7-A30C-56D07829A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011C2-AFF1-4096-89E3-82BD06B2F980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BF002-2D68-4EA7-AEF8-1EB3E70D1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36543-76DF-47E7-86A1-10B981948ABD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33B59-8C91-4F75-B656-3AABA3084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B88DB-B5B5-4712-AC78-467FC9DC01CB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19AFD-9478-4070-81DE-AA5507663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CC2652-6468-4DFD-A173-CB8C83BC2425}" type="datetime1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23854C-677D-4C4F-B26A-227D96974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A7E68-3A70-4D2A-9D27-1CCB955B22BC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48BA6-CC29-482F-84EB-C62181E986A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43608" y="908720"/>
            <a:ext cx="7452320" cy="14401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сколько больше.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сколько меньше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187624" y="2636912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Урок математики в 1 классе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УМК «Перспективная начальная школа»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792163" y="4365104"/>
            <a:ext cx="835183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20000"/>
              </a:spcBef>
              <a:defRPr/>
            </a:pPr>
            <a:r>
              <a:rPr lang="ru-RU" sz="2400" kern="0" dirty="0">
                <a:latin typeface="+mn-lt"/>
                <a:cs typeface="+mn-cs"/>
              </a:rPr>
              <a:t>Шулья Людмила Геннадьевна,</a:t>
            </a:r>
          </a:p>
          <a:p>
            <a:pPr algn="r" eaLnBrk="0" hangingPunct="0">
              <a:spcBef>
                <a:spcPct val="20000"/>
              </a:spcBef>
              <a:defRPr/>
            </a:pPr>
            <a:r>
              <a:rPr lang="ru-RU" sz="2400" kern="0" dirty="0">
                <a:latin typeface="+mn-lt"/>
                <a:cs typeface="+mn-cs"/>
              </a:rPr>
              <a:t>учитель начальных классов</a:t>
            </a:r>
          </a:p>
          <a:p>
            <a:pPr algn="r" eaLnBrk="0" hangingPunct="0">
              <a:spcBef>
                <a:spcPct val="20000"/>
              </a:spcBef>
              <a:defRPr/>
            </a:pPr>
            <a:r>
              <a:rPr lang="ru-RU" sz="2400" kern="0" dirty="0">
                <a:latin typeface="+mn-lt"/>
                <a:cs typeface="+mn-cs"/>
              </a:rPr>
              <a:t>МБОУ СОШ №20 им. И.И. Наймушина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2936875"/>
          </a:xfrm>
        </p:spPr>
        <p:txBody>
          <a:bodyPr/>
          <a:lstStyle/>
          <a:p>
            <a:r>
              <a:rPr lang="ru-RU" smtClean="0"/>
              <a:t>7 мая</a:t>
            </a:r>
            <a:br>
              <a:rPr lang="ru-RU" smtClean="0"/>
            </a:br>
            <a:r>
              <a:rPr lang="ru-RU" smtClean="0"/>
              <a:t>Классная работа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7AF7D1-0C9A-472D-AC08-3F3F0440AB38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F27B5-BD80-4F44-9DA9-D4C98321D30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EF2E3F-DCBF-465C-BF4D-FCEC8F48BAE1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970C0-56CE-4C43-9B9E-6E1A3A02175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4100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03575" y="2133600"/>
            <a:ext cx="27606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916238" y="4508500"/>
            <a:ext cx="2616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1773238"/>
            <a:ext cx="2928938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411413" y="0"/>
            <a:ext cx="292893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215063" y="188913"/>
            <a:ext cx="29289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4" descr="http://img1.liveinternet.ru/images/attach/c/5/89/166/89166923_0_6e436_e3a4b3da_XL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215063" y="2565400"/>
            <a:ext cx="292893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851920" y="2708920"/>
            <a:ext cx="17684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10+5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71800" y="576064"/>
            <a:ext cx="15953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17-1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10988" y="5085184"/>
            <a:ext cx="173021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11+6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2276872"/>
            <a:ext cx="15953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13-3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88223" y="764704"/>
            <a:ext cx="15953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15-4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588223" y="3140968"/>
            <a:ext cx="15953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16-3</a:t>
            </a:r>
          </a:p>
        </p:txBody>
      </p:sp>
      <p:pic>
        <p:nvPicPr>
          <p:cNvPr id="4112" name="Picture 6" descr="http://www.janscountrygarden.com/images/frosch3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92950" y="4797425"/>
            <a:ext cx="154781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8" descr="http://www.oknation.net/blog/home/user_data/blog_data/201112/25/773537/comment/773537_images/31_1325481824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flipH="1">
            <a:off x="323850" y="5084763"/>
            <a:ext cx="14033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971600" y="2348880"/>
            <a:ext cx="966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3968" y="2708920"/>
            <a:ext cx="966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15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20272" y="764704"/>
            <a:ext cx="9287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11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67944" y="5013176"/>
            <a:ext cx="966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17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03848" y="548680"/>
            <a:ext cx="966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16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48264" y="3140968"/>
            <a:ext cx="966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13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AC819-7446-4370-B116-4BB0C39E64C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5124" name="Рисунок 20159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04813"/>
            <a:ext cx="895667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11125" y="2541588"/>
            <a:ext cx="8921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723900" algn="l"/>
                <a:tab pos="1257300" algn="l"/>
              </a:tabLst>
            </a:pPr>
            <a:r>
              <a:rPr lang="ru-RU" sz="3600">
                <a:latin typeface="Times New Roman" pitchFamily="18" charset="0"/>
                <a:cs typeface="Times New Roman" pitchFamily="18" charset="0"/>
              </a:rPr>
              <a:t>Тыква </a:t>
            </a:r>
            <a:r>
              <a:rPr lang="ru-RU" sz="3600">
                <a:cs typeface="Times New Roman" pitchFamily="18" charset="0"/>
              </a:rPr>
              <a:t>–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 кг                               Арбуз </a:t>
            </a:r>
            <a:r>
              <a:rPr lang="ru-RU" sz="3600">
                <a:cs typeface="Times New Roman" pitchFamily="18" charset="0"/>
              </a:rPr>
              <a:t>–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 кг</a:t>
            </a:r>
            <a:endParaRPr lang="ru-RU" sz="3600"/>
          </a:p>
        </p:txBody>
      </p:sp>
      <p:sp>
        <p:nvSpPr>
          <p:cNvPr id="6" name="Прямоугольник 5"/>
          <p:cNvSpPr/>
          <p:nvPr/>
        </p:nvSpPr>
        <p:spPr>
          <a:xfrm>
            <a:off x="1908175" y="26368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6550" y="26368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800" smtClean="0"/>
              <a:t>   9 – 3 &gt; 9 –                6 – 2 &gt; 6 – </a:t>
            </a:r>
          </a:p>
          <a:p>
            <a:pPr>
              <a:buFont typeface="Arial" charset="0"/>
              <a:buNone/>
            </a:pPr>
            <a:r>
              <a:rPr lang="ru-RU" sz="4800" smtClean="0"/>
              <a:t>   5 – 4 &lt; 8 –                 – 3 &gt; 4 – 3</a:t>
            </a:r>
          </a:p>
          <a:p>
            <a:pPr>
              <a:buFont typeface="Arial" charset="0"/>
              <a:buNone/>
            </a:pPr>
            <a:r>
              <a:rPr lang="ru-RU" sz="4800" smtClean="0"/>
              <a:t>   9 – 5 &gt; 9 –                8 –  &lt; 8 – 6</a:t>
            </a:r>
          </a:p>
          <a:p>
            <a:endParaRPr 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6FBF2-AF67-4677-AAD0-E302F09C9C8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32138" y="1700213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4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2138" y="1700213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32138" y="2565400"/>
            <a:ext cx="4318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32138" y="2565400"/>
            <a:ext cx="4318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59113" y="3429000"/>
            <a:ext cx="433387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59113" y="3429000"/>
            <a:ext cx="433387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172450" y="17732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5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172450" y="17732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508625" y="2565400"/>
            <a:ext cx="4318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5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08625" y="2565400"/>
            <a:ext cx="4318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372225" y="35004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72225" y="3500438"/>
            <a:ext cx="4318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771EE-CEE2-434C-A11C-1DC3E9EA606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42988" y="1557338"/>
            <a:ext cx="2592387" cy="43195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40425" y="1557338"/>
            <a:ext cx="2592388" cy="43195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476375" y="2492375"/>
            <a:ext cx="503238" cy="649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484438" y="2492375"/>
            <a:ext cx="503237" cy="649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484438" y="3429000"/>
            <a:ext cx="503237" cy="647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476375" y="3429000"/>
            <a:ext cx="503238" cy="647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484438" y="4365625"/>
            <a:ext cx="503237" cy="647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6300788" y="2349500"/>
            <a:ext cx="647700" cy="7191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6300788" y="3284538"/>
            <a:ext cx="647700" cy="7207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6300788" y="4221163"/>
            <a:ext cx="647700" cy="7207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987675" y="2852738"/>
            <a:ext cx="3313113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987675" y="3789363"/>
            <a:ext cx="3313113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059113" y="4724400"/>
            <a:ext cx="33131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14695-3B93-4351-9100-F0890D06F34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088" y="0"/>
          <a:ext cx="6912767" cy="439248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213561"/>
                <a:gridCol w="1315640"/>
                <a:gridCol w="1275942"/>
                <a:gridCol w="1446065"/>
                <a:gridCol w="1661559"/>
              </a:tblGrid>
              <a:tr h="1098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М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8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7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М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098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А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И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098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Ш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6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5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Ш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098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А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9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8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А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11413" y="2376488"/>
            <a:ext cx="647700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3800" y="2376488"/>
            <a:ext cx="647700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39975" y="3384550"/>
            <a:ext cx="647700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32363" y="3384550"/>
            <a:ext cx="647700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116041" y="4653136"/>
            <a:ext cx="197361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8-7=1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DEF21-82D2-4C3B-9A77-A19F97005D8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8888" y="0"/>
          <a:ext cx="6696743" cy="453650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175638"/>
                <a:gridCol w="1483284"/>
                <a:gridCol w="1027310"/>
                <a:gridCol w="1400877"/>
                <a:gridCol w="1609634"/>
              </a:tblGrid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М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8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6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М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А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endParaRPr lang="ru-RU" sz="4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И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Ш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6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4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Ш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А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10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и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/>
                        <a:t>8</a:t>
                      </a:r>
                      <a:endParaRPr lang="ru-RU" sz="4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900" algn="l"/>
                          <a:tab pos="1257300" algn="l"/>
                        </a:tabLst>
                      </a:pPr>
                      <a:r>
                        <a:rPr lang="ru-RU" sz="4400" b="1" dirty="0"/>
                        <a:t>А</a:t>
                      </a:r>
                      <a:endParaRPr lang="ru-RU" sz="4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43213" y="144463"/>
            <a:ext cx="649287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435600" y="144463"/>
            <a:ext cx="649288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43213" y="3529013"/>
            <a:ext cx="649287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35600" y="3529013"/>
            <a:ext cx="649288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16042" y="4653136"/>
            <a:ext cx="197361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6-4=2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46B0C8-92C8-43D1-863C-EDC3A947274B}" type="datetime1">
              <a:rPr lang="ru-RU" smtClean="0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A0E7F-CA92-4AE3-B724-774DE7849F9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10244" name="Picture 4" descr="http://img1.liveinternet.ru/images/attach/c/8/99/788/99788219_1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732588" y="360363"/>
            <a:ext cx="26479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8" descr="http://liubavyshka.ru/_ph/77/1/930843438.jpg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52413" y="2592388"/>
            <a:ext cx="1979613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0" descr="http://l-userpic.livejournal.com/98302772/16487064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700338" y="0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>
            <a:stCxn id="44042" idx="3"/>
          </p:cNvCxnSpPr>
          <p:nvPr/>
        </p:nvCxnSpPr>
        <p:spPr>
          <a:xfrm>
            <a:off x="4284663" y="792163"/>
            <a:ext cx="2951162" cy="1223962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476375" y="2016125"/>
            <a:ext cx="5832475" cy="2016125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579439" y="2304256"/>
            <a:ext cx="16594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17 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20072" y="288032"/>
            <a:ext cx="127470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 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99792" y="3717032"/>
            <a:ext cx="197361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17-9=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3717032"/>
            <a:ext cx="15440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8(м)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4653136"/>
            <a:ext cx="489691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Ответ: на 8 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нач.школа 13. математика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13. математика.</Template>
  <TotalTime>592</TotalTime>
  <Words>184</Words>
  <Application>Microsoft Office PowerPoint</Application>
  <PresentationFormat>Экран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нач.школа 13. математика.</vt:lpstr>
      <vt:lpstr>Слайд 1</vt:lpstr>
      <vt:lpstr>7 мая Классная работа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glg</dc:creator>
  <dc:description>http://aida.ucoz.ru</dc:description>
  <cp:lastModifiedBy>glg</cp:lastModifiedBy>
  <cp:revision>71</cp:revision>
  <dcterms:created xsi:type="dcterms:W3CDTF">2014-03-17T12:05:45Z</dcterms:created>
  <dcterms:modified xsi:type="dcterms:W3CDTF">2014-05-15T15:50:39Z</dcterms:modified>
</cp:coreProperties>
</file>