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808080"/>
    <a:srgbClr val="3333CC"/>
    <a:srgbClr val="CCCCFF"/>
    <a:srgbClr val="99CC00"/>
    <a:srgbClr val="FF5555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9EF30F-E5CD-470C-9E11-FA668BECF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C212-0F06-4AAB-89D1-A34C1CD22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8B757-D294-4ED9-8942-487FF0863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22AC-62D0-4049-BDF8-86DB10B2A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C9154-DB65-4C7B-97B4-40235F3BE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FFDE9-0F29-4105-99DC-D0BF59797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94A9-ADED-4C0C-A2CE-BF8C618D0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CB48-11E2-4BF8-8278-F34D69177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8659-A6D8-4ECD-9CD3-C79C0C1EF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4CDC1-3466-4838-8E84-094D7F9AB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4BB21-798C-43F4-850B-F305CF5E7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64A10D3-BAA8-4A15-B529-1EDAF4472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Времена </a:t>
            </a:r>
            <a:r>
              <a:rPr lang="ru-RU" smtClean="0"/>
              <a:t>Древней </a:t>
            </a:r>
            <a:r>
              <a:rPr lang="ru-RU" dirty="0" smtClean="0"/>
              <a:t>Руси (повторение)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История, 3 класс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образовалась Русь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388" y="1285860"/>
            <a:ext cx="2447925" cy="1322387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882 году объединил под своей властью большинство восточнославянских племён.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2143116"/>
            <a:ext cx="2447925" cy="584200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его приказу на Руси стали возводить храмы.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388" y="2786058"/>
            <a:ext cx="2447925" cy="1077913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 нём возникло Древнерусское государство со столицей в городе Киеве.</a:t>
            </a:r>
          </a:p>
        </p:txBody>
      </p:sp>
      <p:pic>
        <p:nvPicPr>
          <p:cNvPr id="7" name="Picture 27" descr="C:\Users\Пользователь\Desktop\История 3 кл\князья.jpeg"/>
          <p:cNvPicPr>
            <a:picLocks noChangeAspect="1" noChangeArrowheads="1"/>
          </p:cNvPicPr>
          <p:nvPr/>
        </p:nvPicPr>
        <p:blipFill>
          <a:blip r:embed="rId2"/>
          <a:srcRect l="776" t="4458" r="2599" b="1422"/>
          <a:stretch>
            <a:fillRect/>
          </a:stretch>
        </p:blipFill>
        <p:spPr bwMode="auto">
          <a:xfrm>
            <a:off x="2714612" y="1285860"/>
            <a:ext cx="3600450" cy="2106613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 t="6781"/>
          <a:stretch>
            <a:fillRect/>
          </a:stretch>
        </p:blipFill>
        <p:spPr bwMode="auto">
          <a:xfrm>
            <a:off x="422338" y="3591995"/>
            <a:ext cx="5078356" cy="2908839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1285860"/>
            <a:ext cx="2447925" cy="831850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Повелел в 988 году всем жителям Руси принять христианство.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Во что верили жители Древней Руси?  Какая вера появилась? Почему?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2705100" cy="2019300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2663825" cy="2016125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28" y="3929066"/>
            <a:ext cx="6913563" cy="2308225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Древняя Русь приняла христианство - веру в единого Бога Иисуса Христа. В едином государстве легче управлять людьми, если они объединены ещё и единой верой. К тому же единобожие существовало во многих  других государствах того времени.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1143000"/>
          </a:xfrm>
        </p:spPr>
        <p:txBody>
          <a:bodyPr/>
          <a:lstStyle/>
          <a:p>
            <a:r>
              <a:rPr lang="ru-RU" sz="3200" dirty="0" smtClean="0"/>
              <a:t>Какие памятники культуры дошли до наших дней со времён Древней Руси?</a:t>
            </a:r>
            <a:endParaRPr lang="ru-RU" sz="3200" dirty="0"/>
          </a:p>
        </p:txBody>
      </p:sp>
      <p:pic>
        <p:nvPicPr>
          <p:cNvPr id="4" name="Picture 8" descr="C:\Users\Пользователь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85992"/>
            <a:ext cx="2928958" cy="2279654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1350977" cy="1873249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857364"/>
            <a:ext cx="1900240" cy="1785950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643446"/>
            <a:ext cx="3117795" cy="1285884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85786" y="3500438"/>
            <a:ext cx="1633539" cy="2924178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Какая битва носит название «Ледовое побоище»?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0"/>
            <a:ext cx="8642350" cy="708025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Решающее сражение с рыцарями произошло недалеко от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Новгорода, на льду Чудского озера, в 1242 году.</a:t>
            </a:r>
          </a:p>
        </p:txBody>
      </p:sp>
      <p:pic>
        <p:nvPicPr>
          <p:cNvPr id="5" name="Picture 10" descr="C:\Users\Пользователь\Desktop\6.gif"/>
          <p:cNvPicPr>
            <a:picLocks noChangeAspect="1" noChangeArrowheads="1"/>
          </p:cNvPicPr>
          <p:nvPr/>
        </p:nvPicPr>
        <p:blipFill>
          <a:blip r:embed="rId2"/>
          <a:srcRect l="6983" t="6720" r="8611" b="6966"/>
          <a:stretch>
            <a:fillRect/>
          </a:stretch>
        </p:blipFill>
        <p:spPr bwMode="auto">
          <a:xfrm>
            <a:off x="2124075" y="2060575"/>
            <a:ext cx="6624638" cy="4176713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215074" y="2071678"/>
            <a:ext cx="2184400" cy="400050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Ледовое побоище</a:t>
            </a:r>
          </a:p>
        </p:txBody>
      </p:sp>
      <p:pic>
        <p:nvPicPr>
          <p:cNvPr id="7" name="Picture 11" descr="C:\Users\Пользователь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71677"/>
            <a:ext cx="1892283" cy="3259147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950" y="5300663"/>
            <a:ext cx="2357438" cy="646112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Александр Невский.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Худ. П.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7813" y="5949950"/>
            <a:ext cx="7451725" cy="768350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«Кто с мечом к нам придёт, от меча и погибнет!</a:t>
            </a:r>
          </a:p>
          <a:p>
            <a:pPr algn="ctr">
              <a:defRPr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На том стояла, стоит и стоять будет земля Русская!»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От кого пришла погибель на землю Русскую?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313" y="1125538"/>
            <a:ext cx="3606800" cy="430212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Государство Золотая Орда.</a:t>
            </a:r>
          </a:p>
        </p:txBody>
      </p:sp>
      <p:pic>
        <p:nvPicPr>
          <p:cNvPr id="5" name="Picture 2" descr="C:\Users\Пользователь\Desktop\1.jpg"/>
          <p:cNvPicPr>
            <a:picLocks noChangeAspect="1" noChangeArrowheads="1"/>
          </p:cNvPicPr>
          <p:nvPr/>
        </p:nvPicPr>
        <p:blipFill>
          <a:blip r:embed="rId2"/>
          <a:srcRect t="14456" r="7475"/>
          <a:stretch>
            <a:fillRect/>
          </a:stretch>
        </p:blipFill>
        <p:spPr bwMode="auto">
          <a:xfrm>
            <a:off x="755650" y="1628775"/>
            <a:ext cx="4241800" cy="271145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6" name="Picture 3" descr="C:\Users\Пользователь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628775"/>
            <a:ext cx="3743325" cy="273685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7" name="Picture 4" descr="C:\Users\Пользователь\Desktop\3.jpg"/>
          <p:cNvPicPr>
            <a:picLocks noChangeAspect="1" noChangeArrowheads="1"/>
          </p:cNvPicPr>
          <p:nvPr/>
        </p:nvPicPr>
        <p:blipFill>
          <a:blip r:embed="rId4"/>
          <a:srcRect l="5113" r="5113" b="11151"/>
          <a:stretch>
            <a:fillRect/>
          </a:stretch>
        </p:blipFill>
        <p:spPr bwMode="auto">
          <a:xfrm>
            <a:off x="900113" y="3789363"/>
            <a:ext cx="3932237" cy="2919412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монголы нанесли урон Русскому государству?</a:t>
            </a:r>
            <a:endParaRPr lang="ru-RU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2646362" cy="3240087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5808" y="2285992"/>
            <a:ext cx="5200650" cy="32385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342158" y="2070092"/>
            <a:ext cx="1584325" cy="830262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Древнерусское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государство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веке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25583" y="2212967"/>
            <a:ext cx="1584325" cy="585787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Русь и соседи в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веках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</p:bldLst>
  </p:timing>
</p:sld>
</file>

<file path=ppt/theme/theme1.xml><?xml version="1.0" encoding="utf-8"?>
<a:theme xmlns:a="http://schemas.openxmlformats.org/drawingml/2006/main" name="Шаблон оформления 'По вертикали и горизонтали'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'По вертикали и горизонтали'</Template>
  <TotalTime>18</TotalTime>
  <Words>211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оформления 'По вертикали и горизонтали'</vt:lpstr>
      <vt:lpstr>Времена Древней Руси (повторение)</vt:lpstr>
      <vt:lpstr>Как образовалась Русь</vt:lpstr>
      <vt:lpstr>Во что верили жители Древней Руси?  Какая вера появилась? Почему?</vt:lpstr>
      <vt:lpstr>Какие памятники культуры дошли до наших дней со времён Древней Руси?</vt:lpstr>
      <vt:lpstr>Какая битва носит название «Ледовое побоище»?</vt:lpstr>
      <vt:lpstr>От кого пришла погибель на землю Русскую?</vt:lpstr>
      <vt:lpstr>Почему монголы нанесли урон Русскому государству?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древне Руси (повторение)</dc:title>
  <dc:creator>Даша_Че</dc:creator>
  <cp:lastModifiedBy>Даша_Че</cp:lastModifiedBy>
  <cp:revision>3</cp:revision>
  <dcterms:created xsi:type="dcterms:W3CDTF">2013-11-08T15:45:51Z</dcterms:created>
  <dcterms:modified xsi:type="dcterms:W3CDTF">2013-11-10T06:19:41Z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