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59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51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49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54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625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72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08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86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87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08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51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58FF8-32FD-42E2-A493-2923EAA9B30A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C7BF2-68F2-473B-A665-9CC974449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95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осэ\0_6dd2c_84ea6410_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065783" y="-1221519"/>
            <a:ext cx="6800690" cy="9358346"/>
          </a:xfrm>
          <a:prstGeom prst="rect">
            <a:avLst/>
          </a:prstGeom>
          <a:noFill/>
        </p:spPr>
      </p:pic>
      <p:pic>
        <p:nvPicPr>
          <p:cNvPr id="1026" name="Picture 2" descr="C:\Users\Admin\Desktop\Над степ\Отзыв Идеал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77240"/>
            <a:ext cx="7772400" cy="530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11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осэ\0_6dd2c_84ea6410_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071546" y="-1214454"/>
            <a:ext cx="6858001" cy="928690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785794"/>
            <a:ext cx="23599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tx2"/>
                </a:solidFill>
                <a:latin typeface="Monotype Corsiva" pitchFamily="66" charset="0"/>
              </a:rPr>
              <a:t>Былина </a:t>
            </a:r>
            <a:endParaRPr lang="ru-RU" sz="5400" dirty="0">
              <a:solidFill>
                <a:schemeClr val="tx2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4" y="785794"/>
            <a:ext cx="299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tx2"/>
                </a:solidFill>
                <a:latin typeface="Monotype Corsiva" pitchFamily="66" charset="0"/>
              </a:rPr>
              <a:t>Богатыри</a:t>
            </a:r>
            <a:r>
              <a:rPr lang="ru-RU" sz="5400" dirty="0" smtClean="0">
                <a:latin typeface="Monotype Corsiva" pitchFamily="66" charset="0"/>
              </a:rPr>
              <a:t> </a:t>
            </a:r>
            <a:endParaRPr lang="ru-RU" sz="5400" dirty="0"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4500570"/>
            <a:ext cx="2172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tx2"/>
                </a:solidFill>
                <a:latin typeface="Monotype Corsiva" pitchFamily="66" charset="0"/>
              </a:rPr>
              <a:t>Подвиг</a:t>
            </a:r>
            <a:r>
              <a:rPr lang="ru-RU" sz="5400" dirty="0" smtClean="0">
                <a:latin typeface="Monotype Corsiva" pitchFamily="66" charset="0"/>
              </a:rPr>
              <a:t> </a:t>
            </a:r>
            <a:endParaRPr lang="ru-RU" sz="5400" dirty="0"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1928802"/>
            <a:ext cx="35004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 слова «быль» то  что действительно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произошло и осталось в памяти народной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2132" y="2071678"/>
            <a:ext cx="25967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Смелые, мужественные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защитники Отечества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3306" y="4429132"/>
            <a:ext cx="42828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Готовность пожертвовать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своей жизнью ради людей  и Родины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осэ\0_6dd2c_84ea6410_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071546" y="-1214453"/>
            <a:ext cx="6858001" cy="928690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488" y="785794"/>
            <a:ext cx="3849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Собери пословицу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2000240"/>
            <a:ext cx="74331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Кто смел, тот и на коня сел.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Богатырь умрет -  его имя останется.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Славна богатырями земля русская.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E:\осэ\0_6dd2c_84ea6410_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223946" y="-1062053"/>
            <a:ext cx="6858001" cy="92869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453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осэ\0_6dd2c_84ea6410_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071546" y="-1214453"/>
            <a:ext cx="6858001" cy="928690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14678" y="928670"/>
            <a:ext cx="3870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1785926"/>
            <a:ext cx="731732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Приготовить рассказ об одном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 былинных героев.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Найти значение слов «рыцарь»,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«джентльмен», «леди».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Выполнить рисунок на тему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«Современный богатырь, каков он»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06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осэ\0_6dd2c_84ea6410_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071546" y="-1214453"/>
            <a:ext cx="6858001" cy="928690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643306" y="714356"/>
            <a:ext cx="2246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4414" y="1285860"/>
            <a:ext cx="6947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(Прикрепить кружок на одну из строк)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480" y="2643182"/>
            <a:ext cx="630294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Урок полезен, все понятно.</a:t>
            </a:r>
          </a:p>
          <a:p>
            <a:pPr marL="514350" indent="-51435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Лишь кое-что чуть-чуть неясно.</a:t>
            </a:r>
          </a:p>
          <a:p>
            <a:pPr marL="514350" indent="-51435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Еще придется потрудиться.</a:t>
            </a:r>
          </a:p>
          <a:p>
            <a:pPr marL="514350" indent="-51435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Да, трудно все-таки учиться!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70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121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</cp:revision>
  <dcterms:created xsi:type="dcterms:W3CDTF">2013-11-12T17:07:57Z</dcterms:created>
  <dcterms:modified xsi:type="dcterms:W3CDTF">2013-11-12T17:14:54Z</dcterms:modified>
</cp:coreProperties>
</file>