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5" r:id="rId5"/>
    <p:sldId id="276" r:id="rId6"/>
    <p:sldId id="277" r:id="rId7"/>
    <p:sldId id="260" r:id="rId8"/>
    <p:sldId id="261" r:id="rId9"/>
    <p:sldId id="262" r:id="rId10"/>
    <p:sldId id="278" r:id="rId11"/>
    <p:sldId id="280" r:id="rId12"/>
    <p:sldId id="263" r:id="rId13"/>
    <p:sldId id="264" r:id="rId14"/>
    <p:sldId id="266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5/54/%D0%9A%D0%B0%D0%B7%D0%B0%D0%BD%D1%81%D0%BA%D0%B8%D0%B9_%D1%81%D0%BE%D0%B1%D0%BE%D1%80_%D0%B8_%D0%BA%D0%B0%D0%BD%D0%B0%D0%BB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g0.liveinternet.ru/images/attach/c/0/36/750/36750709_500pxBarclay1829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lovesto.ru/pic/pavel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6286520"/>
            <a:ext cx="4264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Собор Казанской иконы Божией Матери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357826"/>
            <a:ext cx="842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</a:t>
            </a:r>
            <a:r>
              <a:rPr lang="ru-RU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азанский кафедральный собор</a:t>
            </a:r>
            <a:endParaRPr lang="ru-RU" sz="4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95234" name="Picture 2" descr="Файл:Казанский собор и канал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28"/>
            <a:ext cx="8114661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92971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Решетка, ограждающая полукругом сквер напротив западного фасада Казанского собора, входит в его ансамбль. Это выдающееся произведение искусства создано </a:t>
            </a:r>
            <a:r>
              <a:rPr lang="ru-RU" sz="3200" b="1" dirty="0" smtClean="0">
                <a:solidFill>
                  <a:srgbClr val="C00000"/>
                </a:solidFill>
              </a:rPr>
              <a:t>архитектором А.Н. Воронихиным</a:t>
            </a:r>
            <a:r>
              <a:rPr lang="ru-RU" sz="3200" b="1" dirty="0" smtClean="0"/>
              <a:t> в 1811-1812 гг., когда художественное литье из чугуна достигло в России своего расцвета. </a:t>
            </a:r>
            <a:endParaRPr lang="ru-RU" sz="3200" dirty="0" smtClean="0"/>
          </a:p>
          <a:p>
            <a:endParaRPr lang="ru-RU" sz="3600" b="1" dirty="0"/>
          </a:p>
        </p:txBody>
      </p:sp>
      <p:pic>
        <p:nvPicPr>
          <p:cNvPr id="5" name="Picture 2" descr="C:\Documents and Settings\Лена\Рабочий стол\твоих оград узор чугунный\фото\рисунки\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00438"/>
            <a:ext cx="7143800" cy="324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-fotki.yandex.ru/get/3904/mitvalery.c/0_38a0b_66b091e1_-1-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473874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368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Памятник войне 1812 года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99331" name="Picture 3" descr="H:\Институт\диплом\казанский\создатели\Kutuzov-MI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142984"/>
            <a:ext cx="3929090" cy="4613101"/>
          </a:xfrm>
          <a:prstGeom prst="rect">
            <a:avLst/>
          </a:prstGeom>
          <a:noFill/>
        </p:spPr>
      </p:pic>
      <p:pic>
        <p:nvPicPr>
          <p:cNvPr id="99332" name="Picture 4" descr="H:\Институт\диплом\казанский\памятники\2913554_larg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3429024" cy="512655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3438" y="5786454"/>
            <a:ext cx="35764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М.И.Кутузов</a:t>
            </a:r>
            <a:endParaRPr lang="ru-RU" sz="4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57166"/>
            <a:ext cx="6401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Похоронен в соборе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1378" name="Picture 2" descr="H:\Институт\диплом\казанский\захоронение\50196.jpg"/>
          <p:cNvPicPr>
            <a:picLocks noChangeAspect="1" noChangeArrowheads="1"/>
          </p:cNvPicPr>
          <p:nvPr/>
        </p:nvPicPr>
        <p:blipFill>
          <a:blip r:embed="rId2"/>
          <a:srcRect r="55" b="4054"/>
          <a:stretch>
            <a:fillRect/>
          </a:stretch>
        </p:blipFill>
        <p:spPr bwMode="auto">
          <a:xfrm>
            <a:off x="214282" y="1643050"/>
            <a:ext cx="5481609" cy="4372969"/>
          </a:xfrm>
          <a:prstGeom prst="rect">
            <a:avLst/>
          </a:prstGeom>
          <a:noFill/>
        </p:spPr>
      </p:pic>
      <p:pic>
        <p:nvPicPr>
          <p:cNvPr id="4" name="Picture 3" descr="H:\Институт\диплом\казанский\захоронение\pod_senyu_sm_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928802"/>
            <a:ext cx="2944702" cy="3928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Картинка 2 из 62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28604"/>
            <a:ext cx="4044105" cy="4857784"/>
          </a:xfrm>
          <a:prstGeom prst="rect">
            <a:avLst/>
          </a:prstGeom>
          <a:noFill/>
        </p:spPr>
      </p:pic>
      <p:pic>
        <p:nvPicPr>
          <p:cNvPr id="100355" name="Picture 3" descr="H:\Институт\диплом\казанский\памятники\big_5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85728"/>
            <a:ext cx="3786214" cy="504828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5572140"/>
            <a:ext cx="58740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М.Б.Барклай-де-Толли</a:t>
            </a:r>
            <a:endParaRPr lang="ru-RU" sz="4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:\Институт\диплом\казанский\внешний вид\54332.jpg"/>
          <p:cNvPicPr>
            <a:picLocks noChangeAspect="1" noChangeArrowheads="1"/>
          </p:cNvPicPr>
          <p:nvPr/>
        </p:nvPicPr>
        <p:blipFill>
          <a:blip r:embed="rId2"/>
          <a:srcRect r="501" b="4819"/>
          <a:stretch>
            <a:fillRect/>
          </a:stretch>
        </p:blipFill>
        <p:spPr bwMode="auto">
          <a:xfrm>
            <a:off x="500034" y="357166"/>
            <a:ext cx="8331118" cy="5929354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:\Институт\диплом\казанский\необычно\1d0bed180d0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6929486" cy="6199282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Картинка 3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4259491" cy="5357850"/>
          </a:xfrm>
          <a:prstGeom prst="rect">
            <a:avLst/>
          </a:prstGeom>
          <a:noFill/>
        </p:spPr>
      </p:pic>
      <p:pic>
        <p:nvPicPr>
          <p:cNvPr id="94212" name="Picture 4" descr="http://upload.wikimedia.org/wikipedia/commons/thumb/2/2c/Alexander_I_of_Russia.PNG/280px-Alexander_I_of_Russi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7166"/>
            <a:ext cx="3916965" cy="53578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5786454"/>
            <a:ext cx="72782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Павел</a:t>
            </a:r>
            <a:r>
              <a:rPr lang="en-US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I</a:t>
            </a:r>
            <a:r>
              <a:rPr lang="ru-RU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         Александр</a:t>
            </a:r>
            <a:r>
              <a:rPr lang="en-US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I</a:t>
            </a:r>
            <a:endParaRPr lang="ru-RU" sz="4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0"/>
            <a:ext cx="492922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/>
              <a:t>Закладка нового храма произошла 27 августа 1801 года в присутствии императора Александра I</a:t>
            </a:r>
          </a:p>
          <a:p>
            <a:pPr algn="ctr"/>
            <a:r>
              <a:rPr lang="ru-RU" sz="3000" b="1" dirty="0" smtClean="0"/>
              <a:t>Строительство было окончено в 1811. </a:t>
            </a:r>
          </a:p>
          <a:p>
            <a:pPr algn="ctr"/>
            <a:r>
              <a:rPr lang="ru-RU" sz="3000" b="1" dirty="0" smtClean="0"/>
              <a:t>1 января 1811 года автор проекта Казанского собора, </a:t>
            </a:r>
            <a:r>
              <a:rPr lang="ru-RU" sz="3000" b="1" dirty="0" smtClean="0">
                <a:solidFill>
                  <a:srgbClr val="002060"/>
                </a:solidFill>
              </a:rPr>
              <a:t>архитектор А. Н. Воронихин</a:t>
            </a:r>
            <a:r>
              <a:rPr lang="ru-RU" sz="3000" b="1" dirty="0" smtClean="0"/>
              <a:t>, был награждён орденом Святого Владимира</a:t>
            </a:r>
          </a:p>
          <a:p>
            <a:pPr algn="ctr"/>
            <a:r>
              <a:rPr lang="ru-RU" sz="3000" b="1" dirty="0" smtClean="0"/>
              <a:t> 4-ой степени.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Стиль – ампир (классицизм).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96258" name="Picture 2" descr="H:\Институт\диплом\казанский\создатели\Voronikhin-Andrey-Nikiforovich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3723697" cy="481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786050" y="5643578"/>
            <a:ext cx="2363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Проект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47625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H:\Институт\диплом\казанский\внешний вид\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290"/>
            <a:ext cx="4293948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Институт\Институт культурных отношений\диплом\казанский\создатели\строговы\а.с.строгон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819433" cy="5286412"/>
          </a:xfrm>
          <a:prstGeom prst="rect">
            <a:avLst/>
          </a:prstGeom>
          <a:noFill/>
        </p:spPr>
      </p:pic>
      <p:pic>
        <p:nvPicPr>
          <p:cNvPr id="3075" name="Picture 3" descr="K:\Институт\Институт культурных отношений\диплом\казанский\создатели\m_28110.jpg"/>
          <p:cNvPicPr>
            <a:picLocks noChangeAspect="1" noChangeArrowheads="1"/>
          </p:cNvPicPr>
          <p:nvPr/>
        </p:nvPicPr>
        <p:blipFill>
          <a:blip r:embed="rId3"/>
          <a:srcRect l="17479" t="13636" r="17372" b="13709"/>
          <a:stretch>
            <a:fillRect/>
          </a:stretch>
        </p:blipFill>
        <p:spPr bwMode="auto">
          <a:xfrm>
            <a:off x="4647407" y="285728"/>
            <a:ext cx="4067997" cy="52864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5657671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Граф А.С. Строганов, президент Академии художеств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5715016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Самсон Суханов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:\Институт\диплом\казанский\икона\ico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7715304" cy="49798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5214950"/>
            <a:ext cx="69654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Хранится икона</a:t>
            </a:r>
          </a:p>
          <a:p>
            <a:pPr algn="ctr"/>
            <a:r>
              <a:rPr lang="ru-RU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Казанской Божьей матери</a:t>
            </a:r>
            <a:endParaRPr lang="ru-RU" sz="4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:\Институт\диплом\казанский\интерьер\50211.jpg"/>
          <p:cNvPicPr>
            <a:picLocks noChangeAspect="1" noChangeArrowheads="1"/>
          </p:cNvPicPr>
          <p:nvPr/>
        </p:nvPicPr>
        <p:blipFill>
          <a:blip r:embed="rId2"/>
          <a:srcRect r="13992" b="3947"/>
          <a:stretch>
            <a:fillRect/>
          </a:stretch>
        </p:blipFill>
        <p:spPr bwMode="auto">
          <a:xfrm>
            <a:off x="1643042" y="1190366"/>
            <a:ext cx="7225024" cy="5381906"/>
          </a:xfrm>
          <a:prstGeom prst="rect">
            <a:avLst/>
          </a:prstGeom>
          <a:noFill/>
        </p:spPr>
      </p:pic>
      <p:pic>
        <p:nvPicPr>
          <p:cNvPr id="3" name="Рисунок 2" descr="Файл:Konstantin Thon 1820-th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23145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3000372"/>
            <a:ext cx="975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Тон </a:t>
            </a:r>
            <a:r>
              <a:rPr lang="ru-RU" b="1" dirty="0" smtClean="0">
                <a:solidFill>
                  <a:srgbClr val="002060"/>
                </a:solidFill>
              </a:rPr>
              <a:t>К.А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:\Институт\диплом\казанский\культура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86</Words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Лена</cp:lastModifiedBy>
  <cp:revision>8</cp:revision>
  <dcterms:modified xsi:type="dcterms:W3CDTF">2013-11-16T12:26:51Z</dcterms:modified>
</cp:coreProperties>
</file>